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799" r:id="rId2"/>
    <p:sldMasterId id="2147483817" r:id="rId3"/>
    <p:sldMasterId id="2147483835" r:id="rId4"/>
  </p:sldMasterIdLst>
  <p:notesMasterIdLst>
    <p:notesMasterId r:id="rId32"/>
  </p:notesMasterIdLst>
  <p:handoutMasterIdLst>
    <p:handoutMasterId r:id="rId33"/>
  </p:handoutMasterIdLst>
  <p:sldIdLst>
    <p:sldId id="322" r:id="rId5"/>
    <p:sldId id="380" r:id="rId6"/>
    <p:sldId id="369" r:id="rId7"/>
    <p:sldId id="381" r:id="rId8"/>
    <p:sldId id="382" r:id="rId9"/>
    <p:sldId id="383" r:id="rId10"/>
    <p:sldId id="384" r:id="rId11"/>
    <p:sldId id="389" r:id="rId12"/>
    <p:sldId id="390" r:id="rId13"/>
    <p:sldId id="391" r:id="rId14"/>
    <p:sldId id="385" r:id="rId15"/>
    <p:sldId id="392" r:id="rId16"/>
    <p:sldId id="393" r:id="rId17"/>
    <p:sldId id="386" r:id="rId18"/>
    <p:sldId id="394" r:id="rId19"/>
    <p:sldId id="395" r:id="rId20"/>
    <p:sldId id="396" r:id="rId21"/>
    <p:sldId id="398" r:id="rId22"/>
    <p:sldId id="387" r:id="rId23"/>
    <p:sldId id="399" r:id="rId24"/>
    <p:sldId id="400" r:id="rId25"/>
    <p:sldId id="402" r:id="rId26"/>
    <p:sldId id="388" r:id="rId27"/>
    <p:sldId id="403" r:id="rId28"/>
    <p:sldId id="404" r:id="rId29"/>
    <p:sldId id="345" r:id="rId30"/>
    <p:sldId id="320" r:id="rId31"/>
  </p:sldIdLst>
  <p:sldSz cx="12192000" cy="6858000"/>
  <p:notesSz cx="9926638" cy="6797675"/>
  <p:custDataLst>
    <p:tags r:id="rId3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" userDrawn="1">
          <p15:clr>
            <a:srgbClr val="A4A3A4"/>
          </p15:clr>
        </p15:guide>
        <p15:guide id="2" orient="horz" pos="232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orient="horz" pos="4201" userDrawn="1">
          <p15:clr>
            <a:srgbClr val="A4A3A4"/>
          </p15:clr>
        </p15:guide>
        <p15:guide id="5" orient="horz" pos="640" userDrawn="1">
          <p15:clr>
            <a:srgbClr val="A4A3A4"/>
          </p15:clr>
        </p15:guide>
        <p15:guide id="6" orient="horz" pos="828" userDrawn="1">
          <p15:clr>
            <a:srgbClr val="A4A3A4"/>
          </p15:clr>
        </p15:guide>
        <p15:guide id="7" pos="7392" userDrawn="1">
          <p15:clr>
            <a:srgbClr val="A4A3A4"/>
          </p15:clr>
        </p15:guide>
        <p15:guide id="8" pos="287" userDrawn="1">
          <p15:clr>
            <a:srgbClr val="A4A3A4"/>
          </p15:clr>
        </p15:guide>
        <p15:guide id="9" pos="740" userDrawn="1">
          <p15:clr>
            <a:srgbClr val="A4A3A4"/>
          </p15:clr>
        </p15:guide>
        <p15:guide id="10" pos="892" userDrawn="1">
          <p15:clr>
            <a:srgbClr val="A4A3A4"/>
          </p15:clr>
        </p15:guide>
        <p15:guide id="11" pos="1345" userDrawn="1">
          <p15:clr>
            <a:srgbClr val="A4A3A4"/>
          </p15:clr>
        </p15:guide>
        <p15:guide id="12" pos="1496" userDrawn="1">
          <p15:clr>
            <a:srgbClr val="A4A3A4"/>
          </p15:clr>
        </p15:guide>
        <p15:guide id="13" pos="1965" userDrawn="1">
          <p15:clr>
            <a:srgbClr val="A4A3A4"/>
          </p15:clr>
        </p15:guide>
        <p15:guide id="14" pos="2101" userDrawn="1">
          <p15:clr>
            <a:srgbClr val="A4A3A4"/>
          </p15:clr>
        </p15:guide>
        <p15:guide id="15" pos="2555" userDrawn="1">
          <p15:clr>
            <a:srgbClr val="A4A3A4"/>
          </p15:clr>
        </p15:guide>
        <p15:guide id="16" pos="2707" userDrawn="1">
          <p15:clr>
            <a:srgbClr val="A4A3A4"/>
          </p15:clr>
        </p15:guide>
        <p15:guide id="17" pos="3160" userDrawn="1">
          <p15:clr>
            <a:srgbClr val="A4A3A4"/>
          </p15:clr>
        </p15:guide>
        <p15:guide id="18" pos="3325" userDrawn="1">
          <p15:clr>
            <a:srgbClr val="A4A3A4"/>
          </p15:clr>
        </p15:guide>
        <p15:guide id="19" pos="3764" userDrawn="1">
          <p15:clr>
            <a:srgbClr val="A4A3A4"/>
          </p15:clr>
        </p15:guide>
        <p15:guide id="20" pos="3931" userDrawn="1">
          <p15:clr>
            <a:srgbClr val="A4A3A4"/>
          </p15:clr>
        </p15:guide>
        <p15:guide id="21" pos="4369" userDrawn="1">
          <p15:clr>
            <a:srgbClr val="A4A3A4"/>
          </p15:clr>
        </p15:guide>
        <p15:guide id="22" pos="4520" userDrawn="1">
          <p15:clr>
            <a:srgbClr val="A4A3A4"/>
          </p15:clr>
        </p15:guide>
        <p15:guide id="23" pos="4959" userDrawn="1">
          <p15:clr>
            <a:srgbClr val="A4A3A4"/>
          </p15:clr>
        </p15:guide>
        <p15:guide id="25" pos="5564" userDrawn="1">
          <p15:clr>
            <a:srgbClr val="A4A3A4"/>
          </p15:clr>
        </p15:guide>
        <p15:guide id="26" pos="5729" userDrawn="1">
          <p15:clr>
            <a:srgbClr val="A4A3A4"/>
          </p15:clr>
        </p15:guide>
        <p15:guide id="27" pos="6184" userDrawn="1">
          <p15:clr>
            <a:srgbClr val="A4A3A4"/>
          </p15:clr>
        </p15:guide>
        <p15:guide id="28" pos="6335" userDrawn="1">
          <p15:clr>
            <a:srgbClr val="A4A3A4"/>
          </p15:clr>
        </p15:guide>
        <p15:guide id="29" pos="6789" userDrawn="1">
          <p15:clr>
            <a:srgbClr val="A4A3A4"/>
          </p15:clr>
        </p15:guide>
        <p15:guide id="30" pos="6939" userDrawn="1">
          <p15:clr>
            <a:srgbClr val="A4A3A4"/>
          </p15:clr>
        </p15:guide>
        <p15:guide id="31" pos="51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Simon" initials="PS" lastIdx="1" clrIdx="0">
    <p:extLst>
      <p:ext uri="{19B8F6BF-5375-455C-9EA6-DF929625EA0E}">
        <p15:presenceInfo xmlns:p15="http://schemas.microsoft.com/office/powerpoint/2012/main" userId="S::psi@contact.de::30980936-f6e9-4738-aa3d-dfb373d4fe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CC019"/>
    <a:srgbClr val="0080C5"/>
    <a:srgbClr val="FCB900"/>
    <a:srgbClr val="9FD8FF"/>
    <a:srgbClr val="145AA5"/>
    <a:srgbClr val="D9D9D9"/>
    <a:srgbClr val="B41419"/>
    <a:srgbClr val="E20000"/>
    <a:srgbClr val="13A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8014" autoAdjust="0"/>
  </p:normalViewPr>
  <p:slideViewPr>
    <p:cSldViewPr snapToGrid="0" snapToObjects="1">
      <p:cViewPr varScale="1">
        <p:scale>
          <a:sx n="100" d="100"/>
          <a:sy n="100" d="100"/>
        </p:scale>
        <p:origin x="108" y="372"/>
      </p:cViewPr>
      <p:guideLst>
        <p:guide orient="horz" pos="62"/>
        <p:guide orient="horz" pos="232"/>
        <p:guide orient="horz" pos="3974"/>
        <p:guide orient="horz" pos="4201"/>
        <p:guide orient="horz" pos="640"/>
        <p:guide orient="horz" pos="828"/>
        <p:guide pos="7392"/>
        <p:guide pos="287"/>
        <p:guide pos="740"/>
        <p:guide pos="892"/>
        <p:guide pos="1345"/>
        <p:guide pos="1496"/>
        <p:guide pos="1965"/>
        <p:guide pos="2101"/>
        <p:guide pos="2555"/>
        <p:guide pos="2707"/>
        <p:guide pos="3160"/>
        <p:guide pos="3325"/>
        <p:guide pos="3764"/>
        <p:guide pos="3931"/>
        <p:guide pos="4369"/>
        <p:guide pos="4520"/>
        <p:guide pos="4959"/>
        <p:guide pos="5564"/>
        <p:guide pos="5729"/>
        <p:guide pos="6184"/>
        <p:guide pos="6335"/>
        <p:guide pos="6789"/>
        <p:guide pos="6939"/>
        <p:guide pos="51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90" y="804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85F84-B7B4-4070-A2E6-5C931EF1F087}" type="datetimeFigureOut">
              <a:rPr lang="en-US" smtClean="0"/>
              <a:pPr/>
              <a:t>8/3/2022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2847B-22FF-4CDC-B98E-A090A638DBF1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461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F8EC9-47A4-4B8B-ADA3-8647D3AEAEB6}" type="datetimeFigureOut">
              <a:rPr lang="en-US" smtClean="0"/>
              <a:pPr/>
              <a:t>8/3/2022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28895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A921FC-DB80-4514-BA6B-3D37F4A7FA6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17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921FC-DB80-4514-BA6B-3D37F4A7FA6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30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8077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aseline="0"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667250" cy="4665663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-1" y="0"/>
            <a:ext cx="4667761" cy="46659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sz="1800" dirty="0">
              <a:solidFill>
                <a:schemeClr val="tx1">
                  <a:lumMod val="50000"/>
                </a:schemeClr>
              </a:solidFill>
              <a:effectLst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1523999" y="247461"/>
            <a:ext cx="4667761" cy="466591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sz="1800" dirty="0">
              <a:solidFill>
                <a:schemeClr val="tx1">
                  <a:lumMod val="50000"/>
                </a:schemeClr>
              </a:solidFill>
              <a:effectLst/>
            </a:endParaRPr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4" hasCustomPrompt="1"/>
          </p:nvPr>
        </p:nvSpPr>
        <p:spPr>
          <a:xfrm>
            <a:off x="1320800" y="247650"/>
            <a:ext cx="4667250" cy="4665663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38785" y="1157463"/>
            <a:ext cx="3938016" cy="235098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1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/>
              <a:t>Titel Präsentation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601548" y="797878"/>
            <a:ext cx="4668838" cy="4665662"/>
          </a:xfrm>
          <a:gradFill>
            <a:gsLst>
              <a:gs pos="0">
                <a:schemeClr val="tx1"/>
              </a:gs>
              <a:gs pos="50000">
                <a:schemeClr val="accent1"/>
              </a:gs>
              <a:gs pos="100000">
                <a:schemeClr val="accent2"/>
              </a:gs>
            </a:gsLst>
            <a:lin ang="18900000" scaled="1"/>
          </a:gradFill>
        </p:spPr>
        <p:txBody>
          <a:bodyPr lIns="432000" tIns="396000">
            <a:normAutofit/>
          </a:bodyPr>
          <a:lstStyle>
            <a:lvl1pPr marL="0" indent="0">
              <a:lnSpc>
                <a:spcPct val="100000"/>
              </a:lnSpc>
              <a:buNone/>
              <a:defRPr sz="4000" baseline="0">
                <a:solidFill>
                  <a:schemeClr val="bg1"/>
                </a:solidFill>
                <a:latin typeface="Source Sans Pro Black" panose="020B0803030403020204" pitchFamily="34" charset="0"/>
              </a:defRPr>
            </a:lvl1pPr>
          </a:lstStyle>
          <a:p>
            <a:pPr lvl="0"/>
            <a:r>
              <a:rPr lang="de-DE" dirty="0"/>
              <a:t>Titel</a:t>
            </a:r>
            <a:br>
              <a:rPr lang="de-DE" dirty="0"/>
            </a:br>
            <a:r>
              <a:rPr lang="de-DE" dirty="0"/>
              <a:t>Präsentation</a:t>
            </a:r>
            <a:br>
              <a:rPr lang="de-DE" dirty="0"/>
            </a:b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sp>
        <p:nvSpPr>
          <p:cNvPr id="1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38785" y="4152998"/>
            <a:ext cx="3938016" cy="960103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buNone/>
              <a:defRPr sz="1800" baseline="0">
                <a:solidFill>
                  <a:srgbClr val="FFFFFF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de-DE" dirty="0" err="1">
                <a:latin typeface="Source Sans Pro Light"/>
                <a:cs typeface="Source Sans Pro Light"/>
              </a:rPr>
              <a:t>Subtitel</a:t>
            </a:r>
            <a:r>
              <a:rPr lang="de-DE" dirty="0">
                <a:latin typeface="Source Sans Pro Light"/>
                <a:cs typeface="Source Sans Pro Light"/>
              </a:rPr>
              <a:t> </a:t>
            </a:r>
            <a:r>
              <a:rPr lang="de-DE" dirty="0" err="1">
                <a:latin typeface="Source Sans Pro Light"/>
                <a:cs typeface="Source Sans Pro Light"/>
              </a:rPr>
              <a:t>Lorem</a:t>
            </a:r>
            <a:r>
              <a:rPr lang="de-DE" dirty="0">
                <a:latin typeface="Source Sans Pro Light"/>
                <a:cs typeface="Source Sans Pro Light"/>
              </a:rPr>
              <a:t> </a:t>
            </a:r>
            <a:r>
              <a:rPr lang="de-DE" dirty="0" err="1">
                <a:latin typeface="Source Sans Pro Light"/>
                <a:cs typeface="Source Sans Pro Light"/>
              </a:rPr>
              <a:t>Ipsum</a:t>
            </a:r>
            <a:r>
              <a:rPr lang="de-DE" dirty="0">
                <a:latin typeface="Source Sans Pro Light"/>
                <a:cs typeface="Source Sans Pro Light"/>
              </a:rPr>
              <a:t> </a:t>
            </a:r>
            <a:r>
              <a:rPr lang="de-DE" dirty="0" err="1">
                <a:latin typeface="Source Sans Pro Light"/>
                <a:cs typeface="Source Sans Pro Light"/>
              </a:rPr>
              <a:t>dolores</a:t>
            </a:r>
            <a:r>
              <a:rPr lang="de-DE" dirty="0">
                <a:latin typeface="Source Sans Pro Light"/>
                <a:cs typeface="Source Sans Pro Light"/>
              </a:rPr>
              <a:t> </a:t>
            </a:r>
            <a:r>
              <a:rPr lang="de-DE" dirty="0" err="1">
                <a:latin typeface="Source Sans Pro Light"/>
                <a:cs typeface="Source Sans Pro Light"/>
              </a:rPr>
              <a:t>est</a:t>
            </a:r>
            <a:endParaRPr lang="de-DE" dirty="0">
              <a:latin typeface="Source Sans Pro Light"/>
              <a:cs typeface="Source Sans Pro Light"/>
            </a:endParaRPr>
          </a:p>
          <a:p>
            <a:r>
              <a:rPr lang="de-DE" dirty="0">
                <a:latin typeface="Source Sans Pro Light"/>
                <a:cs typeface="Source Sans Pro Light"/>
              </a:rPr>
              <a:t>Max Mustermann, Berlin, Mai 2017</a:t>
            </a:r>
            <a:endParaRPr lang="de-DE" dirty="0"/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612" y="5807748"/>
            <a:ext cx="2322388" cy="1050252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609599" y="640398"/>
            <a:ext cx="10928905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err="1"/>
              <a:t>Bulletpoints</a:t>
            </a:r>
            <a:r>
              <a:rPr lang="de-DE" dirty="0"/>
              <a:t> + Bild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6187354" y="1783397"/>
            <a:ext cx="4254501" cy="426021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Bild auf Platzhalter ziehen oder durch Klicken auf Symbol hinzufügen 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609600" y="1782764"/>
            <a:ext cx="5212976" cy="4260849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1783398"/>
            <a:ext cx="5247555" cy="426021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300">
                <a:solidFill>
                  <a:schemeClr val="tx1"/>
                </a:solidFill>
                <a:latin typeface="Source Sans Pro Light"/>
                <a:cs typeface="Source Sans Pro Light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 err="1"/>
              <a:t>Bodytext</a:t>
            </a:r>
            <a:r>
              <a:rPr lang="de-DE" dirty="0"/>
              <a:t>. </a:t>
            </a:r>
            <a:r>
              <a:rPr lang="de-DE" dirty="0" err="1"/>
              <a:t>LoremIpsum</a:t>
            </a:r>
            <a:r>
              <a:rPr lang="de-DE" dirty="0"/>
              <a:t> Maecenas </a:t>
            </a:r>
            <a:r>
              <a:rPr lang="de-DE" dirty="0" err="1"/>
              <a:t>faucibusmollisinterdum</a:t>
            </a:r>
            <a:r>
              <a:rPr lang="de-DE" dirty="0"/>
              <a:t>. </a:t>
            </a:r>
            <a:r>
              <a:rPr lang="de-DE" dirty="0" err="1"/>
              <a:t>Fuscedapibus</a:t>
            </a:r>
            <a:r>
              <a:rPr lang="de-DE" dirty="0"/>
              <a:t>, </a:t>
            </a:r>
            <a:r>
              <a:rPr lang="de-DE" dirty="0" err="1"/>
              <a:t>tellusaccursus</a:t>
            </a:r>
            <a:r>
              <a:rPr lang="de-DE" dirty="0"/>
              <a:t> commodo, </a:t>
            </a:r>
            <a:r>
              <a:rPr lang="de-DE" dirty="0" err="1"/>
              <a:t>tortormauriscondimentumnibh</a:t>
            </a:r>
            <a:r>
              <a:rPr lang="de-DE" dirty="0"/>
              <a:t>, </a:t>
            </a:r>
            <a:r>
              <a:rPr lang="de-DE" dirty="0" err="1"/>
              <a:t>utfermentummassajustositametrisus</a:t>
            </a:r>
            <a:r>
              <a:rPr lang="de-DE" dirty="0"/>
              <a:t>.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609599" y="640398"/>
            <a:ext cx="10928905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Text + Diagramm</a:t>
            </a:r>
          </a:p>
        </p:txBody>
      </p:sp>
      <p:sp>
        <p:nvSpPr>
          <p:cNvPr id="3" name="Diagrammplatzhalter 2"/>
          <p:cNvSpPr>
            <a:spLocks noGrp="1"/>
          </p:cNvSpPr>
          <p:nvPr>
            <p:ph type="chart" sz="quarter" idx="12"/>
          </p:nvPr>
        </p:nvSpPr>
        <p:spPr>
          <a:xfrm>
            <a:off x="6254750" y="1782763"/>
            <a:ext cx="5283200" cy="4260850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0"/>
            <a:ext cx="12192000" cy="60436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/>
              </a:gs>
              <a:gs pos="10000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sz="1800" dirty="0">
              <a:solidFill>
                <a:schemeClr val="tx1">
                  <a:lumMod val="50000"/>
                </a:schemeClr>
              </a:solidFill>
              <a:effectLst/>
            </a:endParaRP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97408" y="551315"/>
            <a:ext cx="9175386" cy="1350637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1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Headline hier auch über zwei Zeilen geht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97407" y="551118"/>
            <a:ext cx="5494668" cy="5492495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/>
              </a:gs>
              <a:gs pos="10000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sz="1800" dirty="0">
              <a:solidFill>
                <a:schemeClr val="tx1">
                  <a:lumMod val="50000"/>
                </a:schemeClr>
              </a:solidFill>
              <a:effectLst/>
            </a:endParaRP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38785" y="900288"/>
            <a:ext cx="4747640" cy="235098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1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Titel steht hier auch über zwei oder drei Zeilen</a:t>
            </a:r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33453" y="551118"/>
            <a:ext cx="5411028" cy="5506783"/>
          </a:xfrm>
        </p:spPr>
        <p:txBody>
          <a:bodyPr anchor="ctr" anchorCtr="0"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Textmasterformate durch Klicken</a:t>
            </a:r>
          </a:p>
          <a:p>
            <a:pPr lvl="0"/>
            <a:r>
              <a:rPr lang="de-DE" dirty="0"/>
              <a:t>Zweiter </a:t>
            </a:r>
            <a:r>
              <a:rPr lang="de-DE" dirty="0" err="1"/>
              <a:t>Bulletpoint</a:t>
            </a:r>
            <a:endParaRPr lang="de-DE" dirty="0"/>
          </a:p>
          <a:p>
            <a:pPr lvl="0"/>
            <a:r>
              <a:rPr lang="de-DE" dirty="0"/>
              <a:t>Und hier noch ein Kapitel Inhalt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CIM Data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97407" y="551118"/>
            <a:ext cx="5494668" cy="549249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sz="1800" dirty="0">
              <a:solidFill>
                <a:schemeClr val="tx1">
                  <a:lumMod val="50000"/>
                </a:schemeClr>
              </a:solidFill>
              <a:effectLst/>
            </a:endParaRP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38785" y="900288"/>
            <a:ext cx="4747640" cy="235098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1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für </a:t>
            </a:r>
            <a:br>
              <a:rPr lang="de-DE" dirty="0"/>
            </a:br>
            <a:r>
              <a:rPr lang="de-DE" dirty="0"/>
              <a:t>CIM Database</a:t>
            </a:r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33453" y="551118"/>
            <a:ext cx="5411028" cy="5506783"/>
          </a:xfrm>
        </p:spPr>
        <p:txBody>
          <a:bodyPr anchor="ctr" anchorCtr="0"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Textmasterformate durch Klicken</a:t>
            </a:r>
          </a:p>
          <a:p>
            <a:pPr lvl="0"/>
            <a:r>
              <a:rPr lang="de-DE" dirty="0"/>
              <a:t>Zweiter </a:t>
            </a:r>
            <a:r>
              <a:rPr lang="de-DE" dirty="0" err="1"/>
              <a:t>Bulletpoint</a:t>
            </a:r>
            <a:endParaRPr lang="de-DE" dirty="0"/>
          </a:p>
          <a:p>
            <a:pPr lvl="0"/>
            <a:r>
              <a:rPr lang="de-DE" dirty="0"/>
              <a:t>Und hier noch ein Kapitel Inhalt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Workspa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97407" y="551118"/>
            <a:ext cx="5494668" cy="549249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50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sz="1800" dirty="0">
              <a:solidFill>
                <a:schemeClr val="tx1">
                  <a:lumMod val="50000"/>
                </a:schemeClr>
              </a:solidFill>
              <a:effectLst/>
            </a:endParaRP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38785" y="900288"/>
            <a:ext cx="4747640" cy="235098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1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für </a:t>
            </a:r>
            <a:r>
              <a:rPr lang="de-DE" dirty="0" err="1"/>
              <a:t>Workspaces</a:t>
            </a:r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33453" y="551118"/>
            <a:ext cx="5411028" cy="5506783"/>
          </a:xfrm>
        </p:spPr>
        <p:txBody>
          <a:bodyPr anchor="ctr" anchorCtr="0"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Textmasterformate durch Klicken</a:t>
            </a:r>
          </a:p>
          <a:p>
            <a:pPr lvl="0"/>
            <a:r>
              <a:rPr lang="de-DE" dirty="0"/>
              <a:t>Zweiter </a:t>
            </a:r>
            <a:r>
              <a:rPr lang="de-DE" dirty="0" err="1"/>
              <a:t>Bulletpoint</a:t>
            </a:r>
            <a:endParaRPr lang="de-DE" dirty="0"/>
          </a:p>
          <a:p>
            <a:pPr lvl="0"/>
            <a:r>
              <a:rPr lang="de-DE" dirty="0"/>
              <a:t>Und hier noch ein Kapitel Inhalt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Elements I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97407" y="551118"/>
            <a:ext cx="5494668" cy="54924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50000">
                <a:schemeClr val="accent5"/>
              </a:gs>
              <a:gs pos="99000">
                <a:schemeClr val="accent5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sz="1800" dirty="0">
              <a:solidFill>
                <a:schemeClr val="tx1">
                  <a:lumMod val="50000"/>
                </a:schemeClr>
              </a:solidFill>
              <a:effectLst/>
            </a:endParaRP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38785" y="900288"/>
            <a:ext cx="4747640" cy="235098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1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für Elements </a:t>
            </a:r>
            <a:r>
              <a:rPr lang="de-DE" dirty="0" err="1"/>
              <a:t>IoT</a:t>
            </a:r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33453" y="551118"/>
            <a:ext cx="5411028" cy="5506783"/>
          </a:xfrm>
        </p:spPr>
        <p:txBody>
          <a:bodyPr anchor="ctr" anchorCtr="0"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Textmasterformate durch Klicken</a:t>
            </a:r>
          </a:p>
          <a:p>
            <a:pPr lvl="0"/>
            <a:r>
              <a:rPr lang="de-DE" dirty="0"/>
              <a:t>Zweiter </a:t>
            </a:r>
            <a:r>
              <a:rPr lang="de-DE" dirty="0" err="1"/>
              <a:t>Bulletpoint</a:t>
            </a:r>
            <a:endParaRPr lang="de-DE" dirty="0"/>
          </a:p>
          <a:p>
            <a:pPr lvl="0"/>
            <a:r>
              <a:rPr lang="de-DE" dirty="0"/>
              <a:t>Und hier noch ein Kapitel Inhalt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Project Off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97407" y="551118"/>
            <a:ext cx="5494668" cy="549249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50000">
                <a:schemeClr val="accent6"/>
              </a:gs>
              <a:gs pos="99000">
                <a:schemeClr val="accent6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sz="1800" dirty="0">
              <a:solidFill>
                <a:schemeClr val="tx1">
                  <a:lumMod val="50000"/>
                </a:schemeClr>
              </a:solidFill>
              <a:effectLst/>
            </a:endParaRP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38785" y="900288"/>
            <a:ext cx="4747640" cy="235098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1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für </a:t>
            </a:r>
            <a:br>
              <a:rPr lang="de-DE" dirty="0"/>
            </a:br>
            <a:r>
              <a:rPr lang="de-DE" dirty="0"/>
              <a:t>Project Office</a:t>
            </a:r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33453" y="551118"/>
            <a:ext cx="5411028" cy="5506783"/>
          </a:xfrm>
        </p:spPr>
        <p:txBody>
          <a:bodyPr anchor="ctr" anchorCtr="0"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Textmasterformate durch Klicken</a:t>
            </a:r>
          </a:p>
          <a:p>
            <a:pPr lvl="0"/>
            <a:r>
              <a:rPr lang="de-DE" dirty="0"/>
              <a:t>Zweiter </a:t>
            </a:r>
            <a:r>
              <a:rPr lang="de-DE" dirty="0" err="1"/>
              <a:t>Bulletpoint</a:t>
            </a:r>
            <a:endParaRPr lang="de-DE" dirty="0"/>
          </a:p>
          <a:p>
            <a:pPr lvl="0"/>
            <a:r>
              <a:rPr lang="de-DE" dirty="0"/>
              <a:t>Und hier noch ein Kapitel Inhalt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8077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aseline="0"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667250" cy="4665663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-1" y="0"/>
            <a:ext cx="4667761" cy="46659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dirty="0">
              <a:solidFill>
                <a:srgbClr val="003254">
                  <a:lumMod val="50000"/>
                </a:srgbClr>
              </a:solidFill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1523999" y="247461"/>
            <a:ext cx="4667761" cy="466591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dirty="0">
              <a:solidFill>
                <a:srgbClr val="003254">
                  <a:lumMod val="50000"/>
                </a:srgbClr>
              </a:solidFill>
            </a:endParaRPr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4" hasCustomPrompt="1"/>
          </p:nvPr>
        </p:nvSpPr>
        <p:spPr>
          <a:xfrm>
            <a:off x="1320800" y="247650"/>
            <a:ext cx="4667250" cy="4665663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38785" y="1157463"/>
            <a:ext cx="3938016" cy="235098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1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/>
              <a:t>Titel Präsentation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601548" y="797878"/>
            <a:ext cx="4668838" cy="4665662"/>
          </a:xfrm>
          <a:gradFill>
            <a:gsLst>
              <a:gs pos="0">
                <a:schemeClr val="tx1"/>
              </a:gs>
              <a:gs pos="50000">
                <a:schemeClr val="accent1"/>
              </a:gs>
              <a:gs pos="100000">
                <a:schemeClr val="accent2"/>
              </a:gs>
            </a:gsLst>
            <a:lin ang="18900000" scaled="1"/>
          </a:gradFill>
        </p:spPr>
        <p:txBody>
          <a:bodyPr lIns="432000" tIns="396000">
            <a:normAutofit/>
          </a:bodyPr>
          <a:lstStyle>
            <a:lvl1pPr marL="0" indent="0">
              <a:lnSpc>
                <a:spcPct val="100000"/>
              </a:lnSpc>
              <a:buNone/>
              <a:defRPr sz="4000" baseline="0">
                <a:solidFill>
                  <a:schemeClr val="bg1"/>
                </a:solidFill>
                <a:latin typeface="Source Sans Pro Black" panose="020B0803030403020204" pitchFamily="34" charset="0"/>
              </a:defRPr>
            </a:lvl1pPr>
          </a:lstStyle>
          <a:p>
            <a:pPr lvl="0"/>
            <a:r>
              <a:rPr lang="de-DE" dirty="0"/>
              <a:t>Titel</a:t>
            </a:r>
            <a:br>
              <a:rPr lang="de-DE" dirty="0"/>
            </a:br>
            <a:r>
              <a:rPr lang="de-DE" dirty="0"/>
              <a:t>Präsentation</a:t>
            </a:r>
            <a:br>
              <a:rPr lang="de-DE" dirty="0"/>
            </a:b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sp>
        <p:nvSpPr>
          <p:cNvPr id="1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38785" y="4152998"/>
            <a:ext cx="3938016" cy="960103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buNone/>
              <a:defRPr sz="1800" baseline="0">
                <a:solidFill>
                  <a:srgbClr val="FFFFFF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de-DE" dirty="0" err="1">
                <a:latin typeface="Source Sans Pro Light"/>
                <a:cs typeface="Source Sans Pro Light"/>
              </a:rPr>
              <a:t>Subtitel</a:t>
            </a:r>
            <a:r>
              <a:rPr lang="de-DE" dirty="0">
                <a:latin typeface="Source Sans Pro Light"/>
                <a:cs typeface="Source Sans Pro Light"/>
              </a:rPr>
              <a:t> </a:t>
            </a:r>
            <a:r>
              <a:rPr lang="de-DE" dirty="0" err="1">
                <a:latin typeface="Source Sans Pro Light"/>
                <a:cs typeface="Source Sans Pro Light"/>
              </a:rPr>
              <a:t>Lorem</a:t>
            </a:r>
            <a:r>
              <a:rPr lang="de-DE" dirty="0">
                <a:latin typeface="Source Sans Pro Light"/>
                <a:cs typeface="Source Sans Pro Light"/>
              </a:rPr>
              <a:t> </a:t>
            </a:r>
            <a:r>
              <a:rPr lang="de-DE" dirty="0" err="1">
                <a:latin typeface="Source Sans Pro Light"/>
                <a:cs typeface="Source Sans Pro Light"/>
              </a:rPr>
              <a:t>Ipsum</a:t>
            </a:r>
            <a:r>
              <a:rPr lang="de-DE" dirty="0">
                <a:latin typeface="Source Sans Pro Light"/>
                <a:cs typeface="Source Sans Pro Light"/>
              </a:rPr>
              <a:t> </a:t>
            </a:r>
            <a:r>
              <a:rPr lang="de-DE" dirty="0" err="1">
                <a:latin typeface="Source Sans Pro Light"/>
                <a:cs typeface="Source Sans Pro Light"/>
              </a:rPr>
              <a:t>dolores</a:t>
            </a:r>
            <a:r>
              <a:rPr lang="de-DE" dirty="0">
                <a:latin typeface="Source Sans Pro Light"/>
                <a:cs typeface="Source Sans Pro Light"/>
              </a:rPr>
              <a:t> </a:t>
            </a:r>
            <a:r>
              <a:rPr lang="de-DE" dirty="0" err="1">
                <a:latin typeface="Source Sans Pro Light"/>
                <a:cs typeface="Source Sans Pro Light"/>
              </a:rPr>
              <a:t>est</a:t>
            </a:r>
            <a:endParaRPr lang="de-DE" dirty="0">
              <a:latin typeface="Source Sans Pro Light"/>
              <a:cs typeface="Source Sans Pro Light"/>
            </a:endParaRPr>
          </a:p>
          <a:p>
            <a:r>
              <a:rPr lang="de-DE" dirty="0">
                <a:latin typeface="Source Sans Pro Light"/>
                <a:cs typeface="Source Sans Pro Light"/>
              </a:rPr>
              <a:t>Max Mustermann, Berlin, Mai 2017</a:t>
            </a:r>
            <a:endParaRPr lang="de-DE" dirty="0"/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612" y="5807748"/>
            <a:ext cx="2322388" cy="105025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2CFC827-30B9-4331-A014-D137F1762460}"/>
              </a:ext>
            </a:extLst>
          </p:cNvPr>
          <p:cNvSpPr txBox="1"/>
          <p:nvPr userDrawn="1"/>
        </p:nvSpPr>
        <p:spPr>
          <a:xfrm>
            <a:off x="752102" y="6100122"/>
            <a:ext cx="316304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300" i="1" dirty="0">
                <a:gradFill flip="none" rotWithShape="1">
                  <a:gsLst>
                    <a:gs pos="0">
                      <a:srgbClr val="003254"/>
                    </a:gs>
                    <a:gs pos="79000">
                      <a:srgbClr val="003254">
                        <a:lumMod val="75000"/>
                        <a:lumOff val="25000"/>
                      </a:srgbClr>
                    </a:gs>
                    <a:gs pos="100000">
                      <a:srgbClr val="003254">
                        <a:lumMod val="25000"/>
                        <a:lumOff val="75000"/>
                      </a:srgbClr>
                    </a:gs>
                  </a:gsLst>
                  <a:lin ang="0" scaled="1"/>
                  <a:tileRect/>
                </a:gra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energizing great minds</a:t>
            </a:r>
          </a:p>
        </p:txBody>
      </p:sp>
    </p:spTree>
    <p:extLst>
      <p:ext uri="{BB962C8B-B14F-4D97-AF65-F5344CB8AC3E}">
        <p14:creationId xmlns:p14="http://schemas.microsoft.com/office/powerpoint/2010/main" val="3526025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0436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667250" cy="46656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2" hasCustomPrompt="1"/>
          </p:nvPr>
        </p:nvSpPr>
        <p:spPr>
          <a:xfrm>
            <a:off x="1323693" y="247650"/>
            <a:ext cx="4667250" cy="46656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608585" y="749935"/>
            <a:ext cx="4651375" cy="4549775"/>
          </a:xfrm>
          <a:solidFill>
            <a:schemeClr val="bg1"/>
          </a:solidFill>
        </p:spPr>
        <p:txBody>
          <a:bodyPr lIns="432000" tIns="39600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Wingdings" pitchFamily="2" charset="2"/>
              <a:buNone/>
              <a:defRPr lang="de-DE" sz="4000" b="0" i="0" kern="1200" baseline="0" dirty="0">
                <a:gradFill>
                  <a:gsLst>
                    <a:gs pos="0">
                      <a:schemeClr val="tx1"/>
                    </a:gs>
                    <a:gs pos="50000">
                      <a:schemeClr val="accent1"/>
                    </a:gs>
                    <a:gs pos="100000">
                      <a:schemeClr val="accent2"/>
                    </a:gs>
                  </a:gsLst>
                  <a:lin ang="18900000" scaled="1"/>
                </a:gra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358775" indent="0">
              <a:buNone/>
              <a:defRPr/>
            </a:lvl2pPr>
            <a:lvl3pPr marL="625475" indent="0">
              <a:buNone/>
              <a:defRPr/>
            </a:lvl3pPr>
            <a:lvl4pPr marL="541338" indent="0">
              <a:buNone/>
              <a:defRPr/>
            </a:lvl4pPr>
            <a:lvl5pPr marL="715962" indent="0">
              <a:buNone/>
              <a:defRPr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Bild</a:t>
            </a:r>
            <a:br>
              <a:rPr lang="de-DE" dirty="0"/>
            </a:br>
            <a:r>
              <a:rPr lang="de-DE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13284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0436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667250" cy="46656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2" hasCustomPrompt="1"/>
          </p:nvPr>
        </p:nvSpPr>
        <p:spPr>
          <a:xfrm>
            <a:off x="1323693" y="247650"/>
            <a:ext cx="4667250" cy="46656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608585" y="749935"/>
            <a:ext cx="4651375" cy="4549775"/>
          </a:xfrm>
          <a:solidFill>
            <a:schemeClr val="bg1"/>
          </a:solidFill>
        </p:spPr>
        <p:txBody>
          <a:bodyPr lIns="432000" tIns="39600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Wingdings" pitchFamily="2" charset="2"/>
              <a:buNone/>
              <a:defRPr lang="de-DE" sz="4000" b="1" i="0" kern="1200" baseline="0" dirty="0">
                <a:gradFill>
                  <a:gsLst>
                    <a:gs pos="0">
                      <a:schemeClr val="tx1"/>
                    </a:gs>
                    <a:gs pos="50000">
                      <a:schemeClr val="accent1"/>
                    </a:gs>
                    <a:gs pos="100000">
                      <a:schemeClr val="accent2"/>
                    </a:gs>
                  </a:gsLst>
                  <a:lin ang="18900000" scaled="1"/>
                </a:gra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358775" indent="0">
              <a:buNone/>
              <a:defRPr/>
            </a:lvl2pPr>
            <a:lvl3pPr marL="625475" indent="0">
              <a:buNone/>
              <a:defRPr/>
            </a:lvl3pPr>
            <a:lvl4pPr marL="541338" indent="0">
              <a:buNone/>
              <a:defRPr/>
            </a:lvl4pPr>
            <a:lvl5pPr marL="715962" indent="0">
              <a:buNone/>
              <a:defRPr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Bild</a:t>
            </a:r>
            <a:br>
              <a:rPr lang="de-DE" dirty="0"/>
            </a:br>
            <a:r>
              <a:rPr lang="de-DE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42602458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5"/>
          <p:cNvSpPr>
            <a:spLocks noGrp="1"/>
          </p:cNvSpPr>
          <p:nvPr>
            <p:ph type="title" hasCustomPrompt="1"/>
          </p:nvPr>
        </p:nvSpPr>
        <p:spPr>
          <a:xfrm>
            <a:off x="609600" y="640398"/>
            <a:ext cx="9163194" cy="1143000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7" name="Textplatzhalt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2027081" y="1783398"/>
            <a:ext cx="3602194" cy="43116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Abschnitt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8" name="Textplatzhalt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2027081" y="2214564"/>
            <a:ext cx="3602194" cy="757237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 baseline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Inhalt kann hier stehen</a:t>
            </a:r>
          </a:p>
          <a:p>
            <a:pPr lvl="0"/>
            <a:r>
              <a:rPr lang="de-DE" dirty="0"/>
              <a:t>In zwei Zeilen</a:t>
            </a:r>
          </a:p>
        </p:txBody>
      </p:sp>
      <p:sp>
        <p:nvSpPr>
          <p:cNvPr id="10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275365" y="2214564"/>
            <a:ext cx="3602194" cy="75723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 baseline="0">
                <a:solidFill>
                  <a:schemeClr val="bg2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Inhalt kann hier stehen</a:t>
            </a:r>
          </a:p>
          <a:p>
            <a:pPr lvl="0"/>
            <a:r>
              <a:rPr lang="de-DE" dirty="0"/>
              <a:t>In zwei Zeilen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275365" y="1783398"/>
            <a:ext cx="3602194" cy="43116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75000"/>
                  </a:schemeClr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Abschnitt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16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041369" y="3214687"/>
            <a:ext cx="3602194" cy="43116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75000"/>
                  </a:schemeClr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Abschnitt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17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041369" y="3645853"/>
            <a:ext cx="3602194" cy="75723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 baseline="0">
                <a:solidFill>
                  <a:schemeClr val="bg2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Inhalt kann hier stehen</a:t>
            </a:r>
          </a:p>
          <a:p>
            <a:pPr lvl="0"/>
            <a:r>
              <a:rPr lang="de-DE" dirty="0"/>
              <a:t>In zwei Zeilen</a:t>
            </a:r>
          </a:p>
        </p:txBody>
      </p:sp>
      <p:sp>
        <p:nvSpPr>
          <p:cNvPr id="19" name="Textplatzhalt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7289653" y="3660141"/>
            <a:ext cx="3602194" cy="75723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 baseline="0">
                <a:solidFill>
                  <a:schemeClr val="bg2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Inhalt kann hier stehen</a:t>
            </a:r>
          </a:p>
          <a:p>
            <a:pPr lvl="0"/>
            <a:r>
              <a:rPr lang="de-DE" dirty="0"/>
              <a:t>In zwei Zeilen</a:t>
            </a:r>
          </a:p>
        </p:txBody>
      </p:sp>
      <p:sp>
        <p:nvSpPr>
          <p:cNvPr id="20" name="Textplatzhalt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7289653" y="3214687"/>
            <a:ext cx="3602194" cy="43116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75000"/>
                  </a:schemeClr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Abschnitt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27" name="Textplatzhalt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2041369" y="4645977"/>
            <a:ext cx="3602194" cy="43116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75000"/>
                  </a:schemeClr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Abschnitt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28" name="Textplatzhalt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2041369" y="5077143"/>
            <a:ext cx="3602194" cy="75723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 baseline="0">
                <a:solidFill>
                  <a:schemeClr val="bg2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Inhalt kann hier stehen</a:t>
            </a:r>
          </a:p>
          <a:p>
            <a:pPr lvl="0"/>
            <a:r>
              <a:rPr lang="de-DE" dirty="0"/>
              <a:t>In zwei Zeilen</a:t>
            </a:r>
          </a:p>
        </p:txBody>
      </p:sp>
      <p:sp>
        <p:nvSpPr>
          <p:cNvPr id="30" name="Textplatzhalt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7289653" y="5091431"/>
            <a:ext cx="3602194" cy="75723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 baseline="0">
                <a:solidFill>
                  <a:schemeClr val="bg2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Inhalt kann hier stehen</a:t>
            </a:r>
          </a:p>
          <a:p>
            <a:pPr lvl="0"/>
            <a:r>
              <a:rPr lang="de-DE" dirty="0"/>
              <a:t>In zwei Zeilen</a:t>
            </a:r>
          </a:p>
        </p:txBody>
      </p:sp>
      <p:sp>
        <p:nvSpPr>
          <p:cNvPr id="31" name="Textplatzhalt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7289653" y="4645977"/>
            <a:ext cx="3602194" cy="43116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75000"/>
                  </a:schemeClr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Abschnitt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3" hasCustomPrompt="1"/>
          </p:nvPr>
        </p:nvSpPr>
        <p:spPr>
          <a:xfrm>
            <a:off x="623888" y="1783399"/>
            <a:ext cx="1189037" cy="1189037"/>
          </a:xfrm>
          <a:solidFill>
            <a:schemeClr val="accent3"/>
          </a:solidFill>
        </p:spPr>
        <p:txBody>
          <a:bodyPr tIns="180000">
            <a:normAutofit/>
          </a:bodyPr>
          <a:lstStyle>
            <a:lvl1pPr marL="0" indent="0" algn="ctr" defTabSz="914400" rtl="0" eaLnBrk="1" latinLnBrk="0" hangingPunct="1">
              <a:buNone/>
              <a:defRPr lang="de-DE" sz="5400" b="0" i="0" kern="12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24" hasCustomPrompt="1"/>
          </p:nvPr>
        </p:nvSpPr>
        <p:spPr>
          <a:xfrm>
            <a:off x="5872007" y="4645978"/>
            <a:ext cx="1189037" cy="1189037"/>
          </a:xfrm>
          <a:solidFill>
            <a:srgbClr val="0080C5"/>
          </a:solidFill>
        </p:spPr>
        <p:txBody>
          <a:bodyPr tIns="180000">
            <a:normAutofit/>
          </a:bodyPr>
          <a:lstStyle>
            <a:lvl1pPr marL="0" indent="0" algn="ctr" defTabSz="914400" rtl="0" eaLnBrk="1" latinLnBrk="0" hangingPunct="1">
              <a:buNone/>
              <a:defRPr lang="de-DE" sz="5400" b="0" i="0" kern="12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 lvl="0"/>
            <a:r>
              <a:rPr lang="de-DE" dirty="0"/>
              <a:t>6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23888" y="4645978"/>
            <a:ext cx="1189037" cy="1189037"/>
          </a:xfrm>
          <a:solidFill>
            <a:srgbClr val="0080C5"/>
          </a:solidFill>
        </p:spPr>
        <p:txBody>
          <a:bodyPr tIns="180000">
            <a:normAutofit/>
          </a:bodyPr>
          <a:lstStyle>
            <a:lvl1pPr marL="0" indent="0" algn="ctr" defTabSz="914400" rtl="0" eaLnBrk="1" latinLnBrk="0" hangingPunct="1">
              <a:buNone/>
              <a:defRPr lang="de-DE" sz="5400" b="0" i="0" kern="12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32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872006" y="3209767"/>
            <a:ext cx="1189037" cy="1189037"/>
          </a:xfrm>
          <a:solidFill>
            <a:srgbClr val="0080C5"/>
          </a:solidFill>
        </p:spPr>
        <p:txBody>
          <a:bodyPr tIns="180000">
            <a:normAutofit/>
          </a:bodyPr>
          <a:lstStyle>
            <a:lvl1pPr marL="0" indent="0" algn="ctr" defTabSz="914400" rtl="0" eaLnBrk="1" latinLnBrk="0" hangingPunct="1">
              <a:buNone/>
              <a:defRPr lang="de-DE" sz="5400" b="0" i="0" kern="12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33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609600" y="3214053"/>
            <a:ext cx="1189037" cy="1189037"/>
          </a:xfrm>
          <a:solidFill>
            <a:srgbClr val="0080C5"/>
          </a:solidFill>
        </p:spPr>
        <p:txBody>
          <a:bodyPr tIns="180000">
            <a:normAutofit/>
          </a:bodyPr>
          <a:lstStyle>
            <a:lvl1pPr marL="0" indent="0" algn="ctr" defTabSz="914400" rtl="0" eaLnBrk="1" latinLnBrk="0" hangingPunct="1">
              <a:buNone/>
              <a:defRPr lang="de-DE" sz="5400" b="0" i="0" kern="12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34" name="Textplatzhalter 4"/>
          <p:cNvSpPr>
            <a:spLocks noGrp="1"/>
          </p:cNvSpPr>
          <p:nvPr>
            <p:ph type="body" sz="quarter" idx="28" hasCustomPrompt="1"/>
          </p:nvPr>
        </p:nvSpPr>
        <p:spPr>
          <a:xfrm>
            <a:off x="5872007" y="1778002"/>
            <a:ext cx="1189037" cy="1189037"/>
          </a:xfrm>
          <a:solidFill>
            <a:srgbClr val="0080C5"/>
          </a:solidFill>
        </p:spPr>
        <p:txBody>
          <a:bodyPr tIns="180000">
            <a:normAutofit/>
          </a:bodyPr>
          <a:lstStyle>
            <a:lvl1pPr marL="0" indent="0" algn="ctr" defTabSz="914400" rtl="0" eaLnBrk="1" latinLnBrk="0" hangingPunct="1">
              <a:buNone/>
              <a:defRPr lang="de-DE" sz="5400" b="0" i="0" kern="12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3839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609600" y="640398"/>
            <a:ext cx="9163194" cy="1143000"/>
          </a:xfrm>
        </p:spPr>
        <p:txBody>
          <a:bodyPr/>
          <a:lstStyle/>
          <a:p>
            <a:r>
              <a:rPr lang="de-DE" dirty="0" err="1"/>
              <a:t>Bulletpoints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609600" y="1782764"/>
            <a:ext cx="9163194" cy="4260849"/>
          </a:xfrm>
        </p:spPr>
        <p:txBody>
          <a:bodyPr>
            <a:no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19676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83398"/>
            <a:ext cx="9065658" cy="426021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300">
                <a:solidFill>
                  <a:schemeClr val="tx1"/>
                </a:solidFill>
                <a:latin typeface="Source Sans Pro Light"/>
                <a:cs typeface="Source Sans Pro Light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Text. </a:t>
            </a:r>
            <a:r>
              <a:rPr lang="de-DE" dirty="0" err="1"/>
              <a:t>LoremIpsum</a:t>
            </a:r>
            <a:r>
              <a:rPr lang="de-DE" dirty="0"/>
              <a:t> Maecenas </a:t>
            </a:r>
            <a:r>
              <a:rPr lang="de-DE" dirty="0" err="1"/>
              <a:t>faucibusmollisinterdum</a:t>
            </a:r>
            <a:r>
              <a:rPr lang="de-DE" dirty="0"/>
              <a:t>. </a:t>
            </a:r>
            <a:r>
              <a:rPr lang="de-DE" dirty="0" err="1"/>
              <a:t>Fuscedapibus</a:t>
            </a:r>
            <a:r>
              <a:rPr lang="de-DE" dirty="0"/>
              <a:t>, </a:t>
            </a:r>
            <a:r>
              <a:rPr lang="de-DE" dirty="0" err="1"/>
              <a:t>tellusaccursus</a:t>
            </a:r>
            <a:r>
              <a:rPr lang="de-DE" dirty="0"/>
              <a:t> commodo, </a:t>
            </a:r>
            <a:r>
              <a:rPr lang="de-DE" dirty="0" err="1"/>
              <a:t>tortormauriscondimentumnibh</a:t>
            </a:r>
            <a:r>
              <a:rPr lang="de-DE" dirty="0"/>
              <a:t>, </a:t>
            </a:r>
            <a:r>
              <a:rPr lang="de-DE" dirty="0" err="1"/>
              <a:t>utfermentummassajustositametrisus</a:t>
            </a:r>
            <a:r>
              <a:rPr lang="de-DE" dirty="0"/>
              <a:t>.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2946400" y="96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>
              <a:solidFill>
                <a:srgbClr val="003254"/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443040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/>
          <a:lstStyle>
            <a:lvl1pPr>
              <a:defRPr sz="1800"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37799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 +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aseline="0"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597407" y="832677"/>
            <a:ext cx="4667761" cy="46659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dirty="0">
              <a:solidFill>
                <a:srgbClr val="003254">
                  <a:lumMod val="50000"/>
                </a:srgbClr>
              </a:solidFill>
            </a:endParaRP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3" hasCustomPrompt="1"/>
          </p:nvPr>
        </p:nvSpPr>
        <p:spPr>
          <a:xfrm>
            <a:off x="596900" y="833438"/>
            <a:ext cx="4668838" cy="4665662"/>
          </a:xfrm>
          <a:solidFill>
            <a:schemeClr val="bg1">
              <a:alpha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38213" y="1181100"/>
            <a:ext cx="4024312" cy="37449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4000" b="1" i="0" kern="1200" baseline="0" noProof="0" dirty="0" smtClean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ource Sans Pro Black" panose="020B08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003254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Headline Box</a:t>
            </a:r>
            <a:b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003254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</a:b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003254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40Pt Black</a:t>
            </a:r>
            <a:endParaRPr kumimoji="0" lang="de-DE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Sans Pro Black" charset="0"/>
              <a:ea typeface="Source Sans Pro Black" charset="0"/>
              <a:cs typeface="Source Sans Pro Black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003254"/>
              </a:solidFill>
              <a:effectLst/>
              <a:uLnTx/>
              <a:uFillTx/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938213" y="2560638"/>
            <a:ext cx="4024312" cy="23653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3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de-DE" sz="2400" b="0" i="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Bild vollflächig</a:t>
            </a:r>
            <a:r>
              <a:rPr lang="de-DE" sz="2400" b="0" i="0" baseline="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und</a:t>
            </a:r>
            <a:r>
              <a:rPr lang="de-DE" sz="2400" b="0" i="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de-DE" sz="2400" b="0" i="0" baseline="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Box mit Text,</a:t>
            </a:r>
            <a:r>
              <a:rPr lang="de-DE" sz="2400" b="0" i="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de-DE" sz="2400" b="0" i="0" baseline="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der auch mehrzeilig werden kann wird in 30Pt Light gesetzt</a:t>
            </a:r>
            <a:endParaRPr lang="de-DE" sz="2400" b="0" i="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44961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5"/>
          <p:cNvSpPr>
            <a:spLocks noGrp="1"/>
          </p:cNvSpPr>
          <p:nvPr>
            <p:ph type="pic" sz="quarter" idx="11"/>
          </p:nvPr>
        </p:nvSpPr>
        <p:spPr>
          <a:xfrm>
            <a:off x="609599" y="1783397"/>
            <a:ext cx="4254501" cy="426021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609599" y="640398"/>
            <a:ext cx="10928905" cy="11430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Bild + Bild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5181600" y="1783397"/>
            <a:ext cx="4254501" cy="426021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Bild auf Platzhalter ziehen oder durch Klicken auf Symbol hinzufügen </a:t>
            </a:r>
          </a:p>
        </p:txBody>
      </p:sp>
    </p:spTree>
    <p:extLst>
      <p:ext uri="{BB962C8B-B14F-4D97-AF65-F5344CB8AC3E}">
        <p14:creationId xmlns:p14="http://schemas.microsoft.com/office/powerpoint/2010/main" val="18058584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1783398"/>
            <a:ext cx="5247555" cy="426021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300">
                <a:solidFill>
                  <a:schemeClr val="tx1"/>
                </a:solidFill>
                <a:latin typeface="Source Sans Pro Light"/>
                <a:cs typeface="Source Sans Pro Light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 err="1"/>
              <a:t>Bodytext</a:t>
            </a:r>
            <a:r>
              <a:rPr lang="de-DE" dirty="0"/>
              <a:t>. </a:t>
            </a:r>
            <a:r>
              <a:rPr lang="de-DE" dirty="0" err="1"/>
              <a:t>LoremIpsum</a:t>
            </a:r>
            <a:r>
              <a:rPr lang="de-DE" dirty="0"/>
              <a:t> Maecenas </a:t>
            </a:r>
            <a:r>
              <a:rPr lang="de-DE" dirty="0" err="1"/>
              <a:t>faucibusmollisinterdum</a:t>
            </a:r>
            <a:r>
              <a:rPr lang="de-DE" dirty="0"/>
              <a:t>. </a:t>
            </a:r>
            <a:r>
              <a:rPr lang="de-DE" dirty="0" err="1"/>
              <a:t>Fuscedapibus</a:t>
            </a:r>
            <a:r>
              <a:rPr lang="de-DE" dirty="0"/>
              <a:t>, </a:t>
            </a:r>
            <a:r>
              <a:rPr lang="de-DE" dirty="0" err="1"/>
              <a:t>tellusaccursus</a:t>
            </a:r>
            <a:r>
              <a:rPr lang="de-DE" dirty="0"/>
              <a:t> commodo, </a:t>
            </a:r>
            <a:r>
              <a:rPr lang="de-DE" dirty="0" err="1"/>
              <a:t>tortormauriscondimentumnibh</a:t>
            </a:r>
            <a:r>
              <a:rPr lang="de-DE" dirty="0"/>
              <a:t>, </a:t>
            </a:r>
            <a:r>
              <a:rPr lang="de-DE" dirty="0" err="1"/>
              <a:t>utfermentummassajustositametrisus</a:t>
            </a:r>
            <a:r>
              <a:rPr lang="de-DE" dirty="0"/>
              <a:t>.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609599" y="640398"/>
            <a:ext cx="10928905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Text + Bild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6187354" y="1783397"/>
            <a:ext cx="4254501" cy="426021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Bild auf Platzhalter ziehen oder durch Klicken auf Symbol hinzufügen </a:t>
            </a:r>
          </a:p>
        </p:txBody>
      </p:sp>
    </p:spTree>
    <p:extLst>
      <p:ext uri="{BB962C8B-B14F-4D97-AF65-F5344CB8AC3E}">
        <p14:creationId xmlns:p14="http://schemas.microsoft.com/office/powerpoint/2010/main" val="20952983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609599" y="640398"/>
            <a:ext cx="10928905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err="1"/>
              <a:t>Bulletpoints</a:t>
            </a:r>
            <a:r>
              <a:rPr lang="de-DE" dirty="0"/>
              <a:t> + Bild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6187354" y="1783397"/>
            <a:ext cx="4254501" cy="426021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Bild auf Platzhalter ziehen oder durch Klicken auf Symbol hinzufügen 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609600" y="1782764"/>
            <a:ext cx="5212976" cy="4260849"/>
          </a:xfrm>
        </p:spPr>
        <p:txBody>
          <a:bodyPr>
            <a:no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0194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1783398"/>
            <a:ext cx="5247555" cy="426021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300">
                <a:solidFill>
                  <a:schemeClr val="tx1"/>
                </a:solidFill>
                <a:latin typeface="Source Sans Pro Light"/>
                <a:cs typeface="Source Sans Pro Light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 err="1"/>
              <a:t>Bodytext</a:t>
            </a:r>
            <a:r>
              <a:rPr lang="de-DE" dirty="0"/>
              <a:t>. </a:t>
            </a:r>
            <a:r>
              <a:rPr lang="de-DE" dirty="0" err="1"/>
              <a:t>LoremIpsum</a:t>
            </a:r>
            <a:r>
              <a:rPr lang="de-DE" dirty="0"/>
              <a:t> Maecenas </a:t>
            </a:r>
            <a:r>
              <a:rPr lang="de-DE" dirty="0" err="1"/>
              <a:t>faucibusmollisinterdum</a:t>
            </a:r>
            <a:r>
              <a:rPr lang="de-DE" dirty="0"/>
              <a:t>. </a:t>
            </a:r>
            <a:r>
              <a:rPr lang="de-DE" dirty="0" err="1"/>
              <a:t>Fuscedapibus</a:t>
            </a:r>
            <a:r>
              <a:rPr lang="de-DE" dirty="0"/>
              <a:t>, </a:t>
            </a:r>
            <a:r>
              <a:rPr lang="de-DE" dirty="0" err="1"/>
              <a:t>tellusaccursus</a:t>
            </a:r>
            <a:r>
              <a:rPr lang="de-DE" dirty="0"/>
              <a:t> commodo, </a:t>
            </a:r>
            <a:r>
              <a:rPr lang="de-DE" dirty="0" err="1"/>
              <a:t>tortormauriscondimentumnibh</a:t>
            </a:r>
            <a:r>
              <a:rPr lang="de-DE" dirty="0"/>
              <a:t>, </a:t>
            </a:r>
            <a:r>
              <a:rPr lang="de-DE" dirty="0" err="1"/>
              <a:t>utfermentummassajustositametrisus</a:t>
            </a:r>
            <a:r>
              <a:rPr lang="de-DE" dirty="0"/>
              <a:t>.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609599" y="640398"/>
            <a:ext cx="10928905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Text + Diagramm</a:t>
            </a:r>
          </a:p>
        </p:txBody>
      </p:sp>
      <p:sp>
        <p:nvSpPr>
          <p:cNvPr id="3" name="Diagrammplatzhalter 2"/>
          <p:cNvSpPr>
            <a:spLocks noGrp="1"/>
          </p:cNvSpPr>
          <p:nvPr>
            <p:ph type="chart" sz="quarter" idx="12"/>
          </p:nvPr>
        </p:nvSpPr>
        <p:spPr>
          <a:xfrm>
            <a:off x="6254750" y="1782763"/>
            <a:ext cx="5283200" cy="4260850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01469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0"/>
            <a:ext cx="12192000" cy="60436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/>
              </a:gs>
              <a:gs pos="10000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dirty="0">
              <a:solidFill>
                <a:srgbClr val="003254">
                  <a:lumMod val="50000"/>
                </a:srgbClr>
              </a:solidFill>
            </a:endParaRP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97408" y="551315"/>
            <a:ext cx="9175386" cy="1350637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0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Headline hier auch über zwei Zeilen geht</a:t>
            </a:r>
          </a:p>
        </p:txBody>
      </p:sp>
    </p:spTree>
    <p:extLst>
      <p:ext uri="{BB962C8B-B14F-4D97-AF65-F5344CB8AC3E}">
        <p14:creationId xmlns:p14="http://schemas.microsoft.com/office/powerpoint/2010/main" val="47161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5"/>
          <p:cNvSpPr>
            <a:spLocks noGrp="1"/>
          </p:cNvSpPr>
          <p:nvPr>
            <p:ph type="title" hasCustomPrompt="1"/>
          </p:nvPr>
        </p:nvSpPr>
        <p:spPr>
          <a:xfrm>
            <a:off x="609600" y="640398"/>
            <a:ext cx="9163194" cy="1143000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7" name="Textplatzhalt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2027081" y="1783398"/>
            <a:ext cx="3602194" cy="43116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400" b="1" i="0" baseline="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Abschnitt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8" name="Textplatzhalt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2027081" y="2214564"/>
            <a:ext cx="3602194" cy="757237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 baseline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Inhalt kann hier stehen</a:t>
            </a:r>
          </a:p>
          <a:p>
            <a:pPr lvl="0"/>
            <a:r>
              <a:rPr lang="de-DE" dirty="0"/>
              <a:t>In zwei Zeilen</a:t>
            </a:r>
          </a:p>
        </p:txBody>
      </p:sp>
      <p:sp>
        <p:nvSpPr>
          <p:cNvPr id="10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275365" y="2214564"/>
            <a:ext cx="3602194" cy="75723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 baseline="0">
                <a:solidFill>
                  <a:schemeClr val="bg2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Inhalt kann hier stehen</a:t>
            </a:r>
          </a:p>
          <a:p>
            <a:pPr lvl="0"/>
            <a:r>
              <a:rPr lang="de-DE" dirty="0"/>
              <a:t>In zwei Zeilen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275365" y="1783398"/>
            <a:ext cx="3602194" cy="43116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400" b="1" i="0" baseline="0">
                <a:solidFill>
                  <a:schemeClr val="bg2">
                    <a:lumMod val="75000"/>
                  </a:schemeClr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Abschnitt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16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041369" y="3214687"/>
            <a:ext cx="3602194" cy="43116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400" b="1" i="0" baseline="0">
                <a:solidFill>
                  <a:schemeClr val="bg2">
                    <a:lumMod val="75000"/>
                  </a:schemeClr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Abschnitt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17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041369" y="3645853"/>
            <a:ext cx="3602194" cy="75723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 baseline="0">
                <a:solidFill>
                  <a:schemeClr val="bg2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Inhalt kann hier stehen</a:t>
            </a:r>
          </a:p>
          <a:p>
            <a:pPr lvl="0"/>
            <a:r>
              <a:rPr lang="de-DE" dirty="0"/>
              <a:t>In zwei Zeilen</a:t>
            </a:r>
          </a:p>
        </p:txBody>
      </p:sp>
      <p:sp>
        <p:nvSpPr>
          <p:cNvPr id="19" name="Textplatzhalt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7289653" y="3660141"/>
            <a:ext cx="3602194" cy="75723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 baseline="0">
                <a:solidFill>
                  <a:schemeClr val="bg2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Inhalt kann hier stehen</a:t>
            </a:r>
          </a:p>
          <a:p>
            <a:pPr lvl="0"/>
            <a:r>
              <a:rPr lang="de-DE" dirty="0"/>
              <a:t>In zwei Zeilen</a:t>
            </a:r>
          </a:p>
        </p:txBody>
      </p:sp>
      <p:sp>
        <p:nvSpPr>
          <p:cNvPr id="20" name="Textplatzhalt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7289653" y="3214687"/>
            <a:ext cx="3602194" cy="43116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400" b="1" i="0" baseline="0">
                <a:solidFill>
                  <a:schemeClr val="bg2">
                    <a:lumMod val="75000"/>
                  </a:schemeClr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Abschnitt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27" name="Textplatzhalt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2041369" y="4645977"/>
            <a:ext cx="3602194" cy="43116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400" b="1" i="0" baseline="0">
                <a:solidFill>
                  <a:schemeClr val="bg2">
                    <a:lumMod val="75000"/>
                  </a:schemeClr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Abschnitt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28" name="Textplatzhalt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2041369" y="5077143"/>
            <a:ext cx="3602194" cy="75723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 baseline="0">
                <a:solidFill>
                  <a:schemeClr val="bg2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Inhalt kann hier stehen</a:t>
            </a:r>
          </a:p>
          <a:p>
            <a:pPr lvl="0"/>
            <a:r>
              <a:rPr lang="de-DE" dirty="0"/>
              <a:t>In zwei Zeilen</a:t>
            </a:r>
          </a:p>
        </p:txBody>
      </p:sp>
      <p:sp>
        <p:nvSpPr>
          <p:cNvPr id="30" name="Textplatzhalt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7289653" y="5091431"/>
            <a:ext cx="3602194" cy="75723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 baseline="0">
                <a:solidFill>
                  <a:schemeClr val="bg2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Inhalt kann hier stehen</a:t>
            </a:r>
          </a:p>
          <a:p>
            <a:pPr lvl="0"/>
            <a:r>
              <a:rPr lang="de-DE" dirty="0"/>
              <a:t>In zwei Zeilen</a:t>
            </a:r>
          </a:p>
        </p:txBody>
      </p:sp>
      <p:sp>
        <p:nvSpPr>
          <p:cNvPr id="31" name="Textplatzhalt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7289653" y="4645977"/>
            <a:ext cx="3602194" cy="43116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400" b="1" i="0" baseline="0">
                <a:solidFill>
                  <a:schemeClr val="bg2">
                    <a:lumMod val="75000"/>
                  </a:schemeClr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Abschnitt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3" hasCustomPrompt="1"/>
          </p:nvPr>
        </p:nvSpPr>
        <p:spPr>
          <a:xfrm>
            <a:off x="623888" y="1783399"/>
            <a:ext cx="1189037" cy="1189037"/>
          </a:xfrm>
          <a:solidFill>
            <a:schemeClr val="accent3"/>
          </a:solidFill>
        </p:spPr>
        <p:txBody>
          <a:bodyPr tIns="180000">
            <a:normAutofit/>
          </a:bodyPr>
          <a:lstStyle>
            <a:lvl1pPr marL="0" indent="0" algn="ctr" defTabSz="914400" rtl="0" eaLnBrk="1" latinLnBrk="0" hangingPunct="1">
              <a:buNone/>
              <a:defRPr lang="de-DE" sz="5400" b="0" i="0" kern="12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24" hasCustomPrompt="1"/>
          </p:nvPr>
        </p:nvSpPr>
        <p:spPr>
          <a:xfrm>
            <a:off x="5872007" y="4645978"/>
            <a:ext cx="1189037" cy="1189037"/>
          </a:xfrm>
          <a:solidFill>
            <a:srgbClr val="0080C5"/>
          </a:solidFill>
        </p:spPr>
        <p:txBody>
          <a:bodyPr tIns="180000">
            <a:normAutofit/>
          </a:bodyPr>
          <a:lstStyle>
            <a:lvl1pPr marL="0" indent="0" algn="ctr" defTabSz="914400" rtl="0" eaLnBrk="1" latinLnBrk="0" hangingPunct="1">
              <a:buNone/>
              <a:defRPr lang="de-DE" sz="5400" b="0" i="0" kern="12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 lvl="0"/>
            <a:r>
              <a:rPr lang="de-DE" dirty="0"/>
              <a:t>6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23888" y="4645978"/>
            <a:ext cx="1189037" cy="1189037"/>
          </a:xfrm>
          <a:solidFill>
            <a:srgbClr val="0080C5"/>
          </a:solidFill>
        </p:spPr>
        <p:txBody>
          <a:bodyPr tIns="180000">
            <a:normAutofit/>
          </a:bodyPr>
          <a:lstStyle>
            <a:lvl1pPr marL="0" indent="0" algn="ctr" defTabSz="914400" rtl="0" eaLnBrk="1" latinLnBrk="0" hangingPunct="1">
              <a:buNone/>
              <a:defRPr lang="de-DE" sz="5400" b="0" i="0" kern="12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32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872006" y="3209767"/>
            <a:ext cx="1189037" cy="1189037"/>
          </a:xfrm>
          <a:solidFill>
            <a:srgbClr val="0080C5"/>
          </a:solidFill>
        </p:spPr>
        <p:txBody>
          <a:bodyPr tIns="180000">
            <a:normAutofit/>
          </a:bodyPr>
          <a:lstStyle>
            <a:lvl1pPr marL="0" indent="0" algn="ctr" defTabSz="914400" rtl="0" eaLnBrk="1" latinLnBrk="0" hangingPunct="1">
              <a:buNone/>
              <a:defRPr lang="de-DE" sz="5400" b="0" i="0" kern="12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33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609600" y="3214053"/>
            <a:ext cx="1189037" cy="1189037"/>
          </a:xfrm>
          <a:solidFill>
            <a:srgbClr val="0080C5"/>
          </a:solidFill>
        </p:spPr>
        <p:txBody>
          <a:bodyPr tIns="180000">
            <a:normAutofit/>
          </a:bodyPr>
          <a:lstStyle>
            <a:lvl1pPr marL="0" indent="0" algn="ctr" defTabSz="914400" rtl="0" eaLnBrk="1" latinLnBrk="0" hangingPunct="1">
              <a:buNone/>
              <a:defRPr lang="de-DE" sz="5400" b="0" i="0" kern="12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34" name="Textplatzhalter 4"/>
          <p:cNvSpPr>
            <a:spLocks noGrp="1"/>
          </p:cNvSpPr>
          <p:nvPr>
            <p:ph type="body" sz="quarter" idx="28" hasCustomPrompt="1"/>
          </p:nvPr>
        </p:nvSpPr>
        <p:spPr>
          <a:xfrm>
            <a:off x="5872007" y="1778002"/>
            <a:ext cx="1189037" cy="1189037"/>
          </a:xfrm>
          <a:solidFill>
            <a:srgbClr val="0080C5"/>
          </a:solidFill>
        </p:spPr>
        <p:txBody>
          <a:bodyPr tIns="180000">
            <a:normAutofit/>
          </a:bodyPr>
          <a:lstStyle>
            <a:lvl1pPr marL="0" indent="0" algn="ctr" defTabSz="914400" rtl="0" eaLnBrk="1" latinLnBrk="0" hangingPunct="1">
              <a:buNone/>
              <a:defRPr lang="de-DE" sz="5400" b="0" i="0" kern="12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97407" y="551118"/>
            <a:ext cx="5494668" cy="5492495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/>
              </a:gs>
              <a:gs pos="10000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dirty="0">
              <a:solidFill>
                <a:srgbClr val="003254">
                  <a:lumMod val="50000"/>
                </a:srgbClr>
              </a:solidFill>
            </a:endParaRP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38785" y="900288"/>
            <a:ext cx="4747640" cy="235098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0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Titel steht hier auch über zwei oder drei Zeilen</a:t>
            </a:r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33453" y="551118"/>
            <a:ext cx="5411028" cy="5506783"/>
          </a:xfrm>
        </p:spPr>
        <p:txBody>
          <a:bodyPr anchor="ctr" anchorCtr="0"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Textmasterformate durch Klicken</a:t>
            </a:r>
          </a:p>
          <a:p>
            <a:pPr lvl="0"/>
            <a:r>
              <a:rPr lang="de-DE" dirty="0"/>
              <a:t>Zweiter </a:t>
            </a:r>
            <a:r>
              <a:rPr lang="de-DE" dirty="0" err="1"/>
              <a:t>Bulletpoint</a:t>
            </a:r>
            <a:endParaRPr lang="de-DE" dirty="0"/>
          </a:p>
          <a:p>
            <a:pPr lvl="0"/>
            <a:r>
              <a:rPr lang="de-DE" dirty="0"/>
              <a:t>Und hier noch ein Kapitel Inhalt</a:t>
            </a:r>
          </a:p>
        </p:txBody>
      </p:sp>
    </p:spTree>
    <p:extLst>
      <p:ext uri="{BB962C8B-B14F-4D97-AF65-F5344CB8AC3E}">
        <p14:creationId xmlns:p14="http://schemas.microsoft.com/office/powerpoint/2010/main" val="7100817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CIM Data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97407" y="551118"/>
            <a:ext cx="5494668" cy="549249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dirty="0">
              <a:solidFill>
                <a:srgbClr val="003254">
                  <a:lumMod val="50000"/>
                </a:srgbClr>
              </a:solidFill>
            </a:endParaRP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38785" y="900288"/>
            <a:ext cx="4747640" cy="235098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1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für </a:t>
            </a:r>
            <a:br>
              <a:rPr lang="de-DE" dirty="0"/>
            </a:br>
            <a:r>
              <a:rPr lang="de-DE" dirty="0"/>
              <a:t>CIM Database</a:t>
            </a:r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33453" y="551118"/>
            <a:ext cx="5411028" cy="5506783"/>
          </a:xfrm>
        </p:spPr>
        <p:txBody>
          <a:bodyPr anchor="ctr" anchorCtr="0"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Textmasterformate durch Klicken</a:t>
            </a:r>
          </a:p>
          <a:p>
            <a:pPr lvl="0"/>
            <a:r>
              <a:rPr lang="de-DE" dirty="0"/>
              <a:t>Zweiter </a:t>
            </a:r>
            <a:r>
              <a:rPr lang="de-DE" dirty="0" err="1"/>
              <a:t>Bulletpoint</a:t>
            </a:r>
            <a:endParaRPr lang="de-DE" dirty="0"/>
          </a:p>
          <a:p>
            <a:pPr lvl="0"/>
            <a:r>
              <a:rPr lang="de-DE" dirty="0"/>
              <a:t>Und hier noch ein Kapitel Inhalt</a:t>
            </a:r>
          </a:p>
        </p:txBody>
      </p:sp>
    </p:spTree>
    <p:extLst>
      <p:ext uri="{BB962C8B-B14F-4D97-AF65-F5344CB8AC3E}">
        <p14:creationId xmlns:p14="http://schemas.microsoft.com/office/powerpoint/2010/main" val="37010572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Workspa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97407" y="551118"/>
            <a:ext cx="5494668" cy="549249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50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dirty="0">
              <a:solidFill>
                <a:srgbClr val="003254">
                  <a:lumMod val="50000"/>
                </a:srgbClr>
              </a:solidFill>
            </a:endParaRP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38785" y="900288"/>
            <a:ext cx="4747640" cy="235098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0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für </a:t>
            </a:r>
            <a:r>
              <a:rPr lang="de-DE" dirty="0" err="1"/>
              <a:t>Workspaces</a:t>
            </a:r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33453" y="551118"/>
            <a:ext cx="5411028" cy="5506783"/>
          </a:xfrm>
        </p:spPr>
        <p:txBody>
          <a:bodyPr anchor="ctr" anchorCtr="0"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Textmasterformate durch Klicken</a:t>
            </a:r>
          </a:p>
          <a:p>
            <a:pPr lvl="0"/>
            <a:r>
              <a:rPr lang="de-DE" dirty="0"/>
              <a:t>Zweiter </a:t>
            </a:r>
            <a:r>
              <a:rPr lang="de-DE" dirty="0" err="1"/>
              <a:t>Bulletpoint</a:t>
            </a:r>
            <a:endParaRPr lang="de-DE" dirty="0"/>
          </a:p>
          <a:p>
            <a:pPr lvl="0"/>
            <a:r>
              <a:rPr lang="de-DE" dirty="0"/>
              <a:t>Und hier noch ein Kapitel Inhalt</a:t>
            </a:r>
          </a:p>
        </p:txBody>
      </p:sp>
    </p:spTree>
    <p:extLst>
      <p:ext uri="{BB962C8B-B14F-4D97-AF65-F5344CB8AC3E}">
        <p14:creationId xmlns:p14="http://schemas.microsoft.com/office/powerpoint/2010/main" val="3299353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Elements I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97407" y="551118"/>
            <a:ext cx="5494668" cy="54924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50000">
                <a:schemeClr val="accent5"/>
              </a:gs>
              <a:gs pos="99000">
                <a:schemeClr val="accent5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dirty="0">
              <a:solidFill>
                <a:srgbClr val="003254">
                  <a:lumMod val="50000"/>
                </a:srgbClr>
              </a:solidFill>
            </a:endParaRP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38785" y="900288"/>
            <a:ext cx="4747640" cy="235098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0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für Elements </a:t>
            </a:r>
            <a:r>
              <a:rPr lang="de-DE" dirty="0" err="1"/>
              <a:t>IoT</a:t>
            </a:r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33453" y="551118"/>
            <a:ext cx="5411028" cy="5506783"/>
          </a:xfrm>
        </p:spPr>
        <p:txBody>
          <a:bodyPr anchor="ctr" anchorCtr="0"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Textmasterformate durch Klicken</a:t>
            </a:r>
          </a:p>
          <a:p>
            <a:pPr lvl="0"/>
            <a:r>
              <a:rPr lang="de-DE" dirty="0"/>
              <a:t>Zweiter </a:t>
            </a:r>
            <a:r>
              <a:rPr lang="de-DE" dirty="0" err="1"/>
              <a:t>Bulletpoint</a:t>
            </a:r>
            <a:endParaRPr lang="de-DE" dirty="0"/>
          </a:p>
          <a:p>
            <a:pPr lvl="0"/>
            <a:r>
              <a:rPr lang="de-DE" dirty="0"/>
              <a:t>Und hier noch ein Kapitel Inhalt</a:t>
            </a:r>
          </a:p>
        </p:txBody>
      </p:sp>
    </p:spTree>
    <p:extLst>
      <p:ext uri="{BB962C8B-B14F-4D97-AF65-F5344CB8AC3E}">
        <p14:creationId xmlns:p14="http://schemas.microsoft.com/office/powerpoint/2010/main" val="32360826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Project Off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97407" y="551118"/>
            <a:ext cx="5494668" cy="549249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50000">
                <a:schemeClr val="accent6"/>
              </a:gs>
              <a:gs pos="99000">
                <a:schemeClr val="accent6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dirty="0">
              <a:solidFill>
                <a:srgbClr val="003254">
                  <a:lumMod val="50000"/>
                </a:srgbClr>
              </a:solidFill>
            </a:endParaRP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38785" y="900288"/>
            <a:ext cx="4747640" cy="235098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0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für </a:t>
            </a:r>
            <a:br>
              <a:rPr lang="de-DE" dirty="0"/>
            </a:br>
            <a:r>
              <a:rPr lang="de-DE" dirty="0"/>
              <a:t>Project Office</a:t>
            </a:r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33453" y="551118"/>
            <a:ext cx="5411028" cy="5506783"/>
          </a:xfrm>
        </p:spPr>
        <p:txBody>
          <a:bodyPr anchor="ctr" anchorCtr="0"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Textmasterformate durch Klicken</a:t>
            </a:r>
          </a:p>
          <a:p>
            <a:pPr lvl="0"/>
            <a:r>
              <a:rPr lang="de-DE" dirty="0"/>
              <a:t>Zweiter </a:t>
            </a:r>
            <a:r>
              <a:rPr lang="de-DE" dirty="0" err="1"/>
              <a:t>Bulletpoint</a:t>
            </a:r>
            <a:endParaRPr lang="de-DE" dirty="0"/>
          </a:p>
          <a:p>
            <a:pPr lvl="0"/>
            <a:r>
              <a:rPr lang="de-DE" dirty="0"/>
              <a:t>Und hier noch ein Kapitel Inhalt</a:t>
            </a:r>
          </a:p>
        </p:txBody>
      </p:sp>
    </p:spTree>
    <p:extLst>
      <p:ext uri="{BB962C8B-B14F-4D97-AF65-F5344CB8AC3E}">
        <p14:creationId xmlns:p14="http://schemas.microsoft.com/office/powerpoint/2010/main" val="16216819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8077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aseline="0"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667250" cy="4665663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-1" y="0"/>
            <a:ext cx="4667761" cy="46659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dirty="0">
              <a:solidFill>
                <a:srgbClr val="003254">
                  <a:lumMod val="50000"/>
                </a:srgbClr>
              </a:solidFill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1523999" y="247461"/>
            <a:ext cx="4667761" cy="466591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dirty="0">
              <a:solidFill>
                <a:srgbClr val="003254">
                  <a:lumMod val="50000"/>
                </a:srgbClr>
              </a:solidFill>
            </a:endParaRPr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4" hasCustomPrompt="1"/>
          </p:nvPr>
        </p:nvSpPr>
        <p:spPr>
          <a:xfrm>
            <a:off x="1320800" y="247650"/>
            <a:ext cx="4667250" cy="4665663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38785" y="1157463"/>
            <a:ext cx="3938016" cy="235098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1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/>
              <a:t>Titel Präsentation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601548" y="797878"/>
            <a:ext cx="4668838" cy="4665662"/>
          </a:xfrm>
          <a:gradFill>
            <a:gsLst>
              <a:gs pos="0">
                <a:schemeClr val="tx1"/>
              </a:gs>
              <a:gs pos="50000">
                <a:schemeClr val="accent1"/>
              </a:gs>
              <a:gs pos="100000">
                <a:schemeClr val="accent2"/>
              </a:gs>
            </a:gsLst>
            <a:lin ang="18900000" scaled="1"/>
          </a:gradFill>
        </p:spPr>
        <p:txBody>
          <a:bodyPr lIns="432000" tIns="396000">
            <a:normAutofit/>
          </a:bodyPr>
          <a:lstStyle>
            <a:lvl1pPr marL="0" indent="0">
              <a:lnSpc>
                <a:spcPct val="100000"/>
              </a:lnSpc>
              <a:buNone/>
              <a:defRPr sz="4000" baseline="0">
                <a:solidFill>
                  <a:schemeClr val="bg1"/>
                </a:solidFill>
                <a:latin typeface="Source Sans Pro Black" panose="020B0803030403020204" pitchFamily="34" charset="0"/>
              </a:defRPr>
            </a:lvl1pPr>
          </a:lstStyle>
          <a:p>
            <a:pPr lvl="0"/>
            <a:r>
              <a:rPr lang="de-DE" dirty="0"/>
              <a:t>Titel</a:t>
            </a:r>
            <a:br>
              <a:rPr lang="de-DE" dirty="0"/>
            </a:br>
            <a:r>
              <a:rPr lang="de-DE" dirty="0"/>
              <a:t>Präsentation</a:t>
            </a:r>
            <a:br>
              <a:rPr lang="de-DE" dirty="0"/>
            </a:b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sp>
        <p:nvSpPr>
          <p:cNvPr id="1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38785" y="4152998"/>
            <a:ext cx="3938016" cy="960103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buNone/>
              <a:defRPr sz="1800" baseline="0">
                <a:solidFill>
                  <a:srgbClr val="FFFFFF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de-DE" dirty="0" err="1">
                <a:latin typeface="Source Sans Pro Light"/>
                <a:cs typeface="Source Sans Pro Light"/>
              </a:rPr>
              <a:t>Subtitel</a:t>
            </a:r>
            <a:r>
              <a:rPr lang="de-DE" dirty="0">
                <a:latin typeface="Source Sans Pro Light"/>
                <a:cs typeface="Source Sans Pro Light"/>
              </a:rPr>
              <a:t> </a:t>
            </a:r>
            <a:r>
              <a:rPr lang="de-DE" dirty="0" err="1">
                <a:latin typeface="Source Sans Pro Light"/>
                <a:cs typeface="Source Sans Pro Light"/>
              </a:rPr>
              <a:t>Lorem</a:t>
            </a:r>
            <a:r>
              <a:rPr lang="de-DE" dirty="0">
                <a:latin typeface="Source Sans Pro Light"/>
                <a:cs typeface="Source Sans Pro Light"/>
              </a:rPr>
              <a:t> </a:t>
            </a:r>
            <a:r>
              <a:rPr lang="de-DE" dirty="0" err="1">
                <a:latin typeface="Source Sans Pro Light"/>
                <a:cs typeface="Source Sans Pro Light"/>
              </a:rPr>
              <a:t>Ipsum</a:t>
            </a:r>
            <a:r>
              <a:rPr lang="de-DE" dirty="0">
                <a:latin typeface="Source Sans Pro Light"/>
                <a:cs typeface="Source Sans Pro Light"/>
              </a:rPr>
              <a:t> </a:t>
            </a:r>
            <a:r>
              <a:rPr lang="de-DE" dirty="0" err="1">
                <a:latin typeface="Source Sans Pro Light"/>
                <a:cs typeface="Source Sans Pro Light"/>
              </a:rPr>
              <a:t>dolores</a:t>
            </a:r>
            <a:r>
              <a:rPr lang="de-DE" dirty="0">
                <a:latin typeface="Source Sans Pro Light"/>
                <a:cs typeface="Source Sans Pro Light"/>
              </a:rPr>
              <a:t> </a:t>
            </a:r>
            <a:r>
              <a:rPr lang="de-DE" dirty="0" err="1">
                <a:latin typeface="Source Sans Pro Light"/>
                <a:cs typeface="Source Sans Pro Light"/>
              </a:rPr>
              <a:t>est</a:t>
            </a:r>
            <a:endParaRPr lang="de-DE" dirty="0">
              <a:latin typeface="Source Sans Pro Light"/>
              <a:cs typeface="Source Sans Pro Light"/>
            </a:endParaRPr>
          </a:p>
          <a:p>
            <a:r>
              <a:rPr lang="de-DE" dirty="0">
                <a:latin typeface="Source Sans Pro Light"/>
                <a:cs typeface="Source Sans Pro Light"/>
              </a:rPr>
              <a:t>Max Mustermann, Berlin, Mai 2017</a:t>
            </a:r>
            <a:endParaRPr lang="de-DE" dirty="0"/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612" y="5807748"/>
            <a:ext cx="2322388" cy="105025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2CFC827-30B9-4331-A014-D137F1762460}"/>
              </a:ext>
            </a:extLst>
          </p:cNvPr>
          <p:cNvSpPr txBox="1"/>
          <p:nvPr userDrawn="1"/>
        </p:nvSpPr>
        <p:spPr>
          <a:xfrm>
            <a:off x="752102" y="6100122"/>
            <a:ext cx="316304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300" i="1" dirty="0">
                <a:gradFill flip="none" rotWithShape="1">
                  <a:gsLst>
                    <a:gs pos="0">
                      <a:srgbClr val="003254"/>
                    </a:gs>
                    <a:gs pos="79000">
                      <a:srgbClr val="003254">
                        <a:lumMod val="75000"/>
                        <a:lumOff val="25000"/>
                      </a:srgbClr>
                    </a:gs>
                    <a:gs pos="100000">
                      <a:srgbClr val="003254">
                        <a:lumMod val="25000"/>
                        <a:lumOff val="75000"/>
                      </a:srgbClr>
                    </a:gs>
                  </a:gsLst>
                  <a:lin ang="0" scaled="1"/>
                  <a:tileRect/>
                </a:gra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energizing great minds</a:t>
            </a:r>
          </a:p>
        </p:txBody>
      </p:sp>
    </p:spTree>
    <p:extLst>
      <p:ext uri="{BB962C8B-B14F-4D97-AF65-F5344CB8AC3E}">
        <p14:creationId xmlns:p14="http://schemas.microsoft.com/office/powerpoint/2010/main" val="2931941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0436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667250" cy="46656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2" hasCustomPrompt="1"/>
          </p:nvPr>
        </p:nvSpPr>
        <p:spPr>
          <a:xfrm>
            <a:off x="1323693" y="247650"/>
            <a:ext cx="4667250" cy="46656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608585" y="749935"/>
            <a:ext cx="4651375" cy="4549775"/>
          </a:xfrm>
          <a:solidFill>
            <a:schemeClr val="bg1"/>
          </a:solidFill>
        </p:spPr>
        <p:txBody>
          <a:bodyPr lIns="432000" tIns="39600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Wingdings" pitchFamily="2" charset="2"/>
              <a:buNone/>
              <a:defRPr lang="de-DE" sz="4000" b="0" i="0" kern="1200" baseline="0" dirty="0">
                <a:gradFill>
                  <a:gsLst>
                    <a:gs pos="0">
                      <a:schemeClr val="tx1"/>
                    </a:gs>
                    <a:gs pos="50000">
                      <a:schemeClr val="accent1"/>
                    </a:gs>
                    <a:gs pos="100000">
                      <a:schemeClr val="accent2"/>
                    </a:gs>
                  </a:gsLst>
                  <a:lin ang="18900000" scaled="1"/>
                </a:gra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358775" indent="0">
              <a:buNone/>
              <a:defRPr/>
            </a:lvl2pPr>
            <a:lvl3pPr marL="625475" indent="0">
              <a:buNone/>
              <a:defRPr/>
            </a:lvl3pPr>
            <a:lvl4pPr marL="541338" indent="0">
              <a:buNone/>
              <a:defRPr/>
            </a:lvl4pPr>
            <a:lvl5pPr marL="715962" indent="0">
              <a:buNone/>
              <a:defRPr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Bild</a:t>
            </a:r>
            <a:br>
              <a:rPr lang="de-DE" dirty="0"/>
            </a:br>
            <a:r>
              <a:rPr lang="de-DE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9597777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5"/>
          <p:cNvSpPr>
            <a:spLocks noGrp="1"/>
          </p:cNvSpPr>
          <p:nvPr>
            <p:ph type="title" hasCustomPrompt="1"/>
          </p:nvPr>
        </p:nvSpPr>
        <p:spPr>
          <a:xfrm>
            <a:off x="609600" y="640398"/>
            <a:ext cx="9163194" cy="1143000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7" name="Textplatzhalt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2027081" y="1783398"/>
            <a:ext cx="3602194" cy="43116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Abschnitt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8" name="Textplatzhalt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2027081" y="2214564"/>
            <a:ext cx="3602194" cy="757237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 baseline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Inhalt kann hier stehen</a:t>
            </a:r>
          </a:p>
          <a:p>
            <a:pPr lvl="0"/>
            <a:r>
              <a:rPr lang="de-DE" dirty="0"/>
              <a:t>In zwei Zeilen</a:t>
            </a:r>
          </a:p>
        </p:txBody>
      </p:sp>
      <p:sp>
        <p:nvSpPr>
          <p:cNvPr id="10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275365" y="2214564"/>
            <a:ext cx="3602194" cy="75723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 baseline="0">
                <a:solidFill>
                  <a:schemeClr val="bg2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Inhalt kann hier stehen</a:t>
            </a:r>
          </a:p>
          <a:p>
            <a:pPr lvl="0"/>
            <a:r>
              <a:rPr lang="de-DE" dirty="0"/>
              <a:t>In zwei Zeilen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275365" y="1783398"/>
            <a:ext cx="3602194" cy="43116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75000"/>
                  </a:schemeClr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Abschnitt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16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041369" y="3214687"/>
            <a:ext cx="3602194" cy="43116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75000"/>
                  </a:schemeClr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Abschnitt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17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041369" y="3645853"/>
            <a:ext cx="3602194" cy="75723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 baseline="0">
                <a:solidFill>
                  <a:schemeClr val="bg2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Inhalt kann hier stehen</a:t>
            </a:r>
          </a:p>
          <a:p>
            <a:pPr lvl="0"/>
            <a:r>
              <a:rPr lang="de-DE" dirty="0"/>
              <a:t>In zwei Zeilen</a:t>
            </a:r>
          </a:p>
        </p:txBody>
      </p:sp>
      <p:sp>
        <p:nvSpPr>
          <p:cNvPr id="19" name="Textplatzhalt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7289653" y="3660141"/>
            <a:ext cx="3602194" cy="75723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 baseline="0">
                <a:solidFill>
                  <a:schemeClr val="bg2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Inhalt kann hier stehen</a:t>
            </a:r>
          </a:p>
          <a:p>
            <a:pPr lvl="0"/>
            <a:r>
              <a:rPr lang="de-DE" dirty="0"/>
              <a:t>In zwei Zeilen</a:t>
            </a:r>
          </a:p>
        </p:txBody>
      </p:sp>
      <p:sp>
        <p:nvSpPr>
          <p:cNvPr id="20" name="Textplatzhalt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7289653" y="3214687"/>
            <a:ext cx="3602194" cy="43116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75000"/>
                  </a:schemeClr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Abschnitt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27" name="Textplatzhalt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2041369" y="4645977"/>
            <a:ext cx="3602194" cy="43116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75000"/>
                  </a:schemeClr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Abschnitt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28" name="Textplatzhalt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2041369" y="5077143"/>
            <a:ext cx="3602194" cy="75723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 baseline="0">
                <a:solidFill>
                  <a:schemeClr val="bg2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Inhalt kann hier stehen</a:t>
            </a:r>
          </a:p>
          <a:p>
            <a:pPr lvl="0"/>
            <a:r>
              <a:rPr lang="de-DE" dirty="0"/>
              <a:t>In zwei Zeilen</a:t>
            </a:r>
          </a:p>
        </p:txBody>
      </p:sp>
      <p:sp>
        <p:nvSpPr>
          <p:cNvPr id="30" name="Textplatzhalt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7289653" y="5091431"/>
            <a:ext cx="3602194" cy="75723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 baseline="0">
                <a:solidFill>
                  <a:schemeClr val="bg2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Inhalt kann hier stehen</a:t>
            </a:r>
          </a:p>
          <a:p>
            <a:pPr lvl="0"/>
            <a:r>
              <a:rPr lang="de-DE" dirty="0"/>
              <a:t>In zwei Zeilen</a:t>
            </a:r>
          </a:p>
        </p:txBody>
      </p:sp>
      <p:sp>
        <p:nvSpPr>
          <p:cNvPr id="31" name="Textplatzhalt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7289653" y="4645977"/>
            <a:ext cx="3602194" cy="43116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75000"/>
                  </a:schemeClr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Abschnitt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3" hasCustomPrompt="1"/>
          </p:nvPr>
        </p:nvSpPr>
        <p:spPr>
          <a:xfrm>
            <a:off x="623888" y="1783399"/>
            <a:ext cx="1189037" cy="1189037"/>
          </a:xfrm>
          <a:solidFill>
            <a:schemeClr val="accent3"/>
          </a:solidFill>
        </p:spPr>
        <p:txBody>
          <a:bodyPr tIns="180000">
            <a:normAutofit/>
          </a:bodyPr>
          <a:lstStyle>
            <a:lvl1pPr marL="0" indent="0" algn="ctr" defTabSz="914400" rtl="0" eaLnBrk="1" latinLnBrk="0" hangingPunct="1">
              <a:buNone/>
              <a:defRPr lang="de-DE" sz="5400" b="0" i="0" kern="12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24" hasCustomPrompt="1"/>
          </p:nvPr>
        </p:nvSpPr>
        <p:spPr>
          <a:xfrm>
            <a:off x="5872007" y="4645978"/>
            <a:ext cx="1189037" cy="1189037"/>
          </a:xfrm>
          <a:solidFill>
            <a:srgbClr val="0080C5"/>
          </a:solidFill>
        </p:spPr>
        <p:txBody>
          <a:bodyPr tIns="180000">
            <a:normAutofit/>
          </a:bodyPr>
          <a:lstStyle>
            <a:lvl1pPr marL="0" indent="0" algn="ctr" defTabSz="914400" rtl="0" eaLnBrk="1" latinLnBrk="0" hangingPunct="1">
              <a:buNone/>
              <a:defRPr lang="de-DE" sz="5400" b="0" i="0" kern="12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 lvl="0"/>
            <a:r>
              <a:rPr lang="de-DE" dirty="0"/>
              <a:t>6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23888" y="4645978"/>
            <a:ext cx="1189037" cy="1189037"/>
          </a:xfrm>
          <a:solidFill>
            <a:srgbClr val="0080C5"/>
          </a:solidFill>
        </p:spPr>
        <p:txBody>
          <a:bodyPr tIns="180000">
            <a:normAutofit/>
          </a:bodyPr>
          <a:lstStyle>
            <a:lvl1pPr marL="0" indent="0" algn="ctr" defTabSz="914400" rtl="0" eaLnBrk="1" latinLnBrk="0" hangingPunct="1">
              <a:buNone/>
              <a:defRPr lang="de-DE" sz="5400" b="0" i="0" kern="12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32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872006" y="3209767"/>
            <a:ext cx="1189037" cy="1189037"/>
          </a:xfrm>
          <a:solidFill>
            <a:srgbClr val="0080C5"/>
          </a:solidFill>
        </p:spPr>
        <p:txBody>
          <a:bodyPr tIns="180000">
            <a:normAutofit/>
          </a:bodyPr>
          <a:lstStyle>
            <a:lvl1pPr marL="0" indent="0" algn="ctr" defTabSz="914400" rtl="0" eaLnBrk="1" latinLnBrk="0" hangingPunct="1">
              <a:buNone/>
              <a:defRPr lang="de-DE" sz="5400" b="0" i="0" kern="12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33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609600" y="3214053"/>
            <a:ext cx="1189037" cy="1189037"/>
          </a:xfrm>
          <a:solidFill>
            <a:srgbClr val="0080C5"/>
          </a:solidFill>
        </p:spPr>
        <p:txBody>
          <a:bodyPr tIns="180000">
            <a:normAutofit/>
          </a:bodyPr>
          <a:lstStyle>
            <a:lvl1pPr marL="0" indent="0" algn="ctr" defTabSz="914400" rtl="0" eaLnBrk="1" latinLnBrk="0" hangingPunct="1">
              <a:buNone/>
              <a:defRPr lang="de-DE" sz="5400" b="0" i="0" kern="12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34" name="Textplatzhalter 4"/>
          <p:cNvSpPr>
            <a:spLocks noGrp="1"/>
          </p:cNvSpPr>
          <p:nvPr>
            <p:ph type="body" sz="quarter" idx="28" hasCustomPrompt="1"/>
          </p:nvPr>
        </p:nvSpPr>
        <p:spPr>
          <a:xfrm>
            <a:off x="5872007" y="1778002"/>
            <a:ext cx="1189037" cy="1189037"/>
          </a:xfrm>
          <a:solidFill>
            <a:srgbClr val="0080C5"/>
          </a:solidFill>
        </p:spPr>
        <p:txBody>
          <a:bodyPr tIns="180000">
            <a:normAutofit/>
          </a:bodyPr>
          <a:lstStyle>
            <a:lvl1pPr marL="0" indent="0" algn="ctr" defTabSz="914400" rtl="0" eaLnBrk="1" latinLnBrk="0" hangingPunct="1">
              <a:buNone/>
              <a:defRPr lang="de-DE" sz="5400" b="0" i="0" kern="12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5661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609600" y="640398"/>
            <a:ext cx="9163194" cy="1143000"/>
          </a:xfrm>
        </p:spPr>
        <p:txBody>
          <a:bodyPr/>
          <a:lstStyle/>
          <a:p>
            <a:r>
              <a:rPr lang="de-DE" dirty="0" err="1"/>
              <a:t>Bulletpoints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609600" y="1782764"/>
            <a:ext cx="9163194" cy="4260849"/>
          </a:xfrm>
        </p:spPr>
        <p:txBody>
          <a:bodyPr>
            <a:no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4275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83398"/>
            <a:ext cx="9065658" cy="426021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300">
                <a:solidFill>
                  <a:schemeClr val="tx1"/>
                </a:solidFill>
                <a:latin typeface="Source Sans Pro Light"/>
                <a:cs typeface="Source Sans Pro Light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Text. </a:t>
            </a:r>
            <a:r>
              <a:rPr lang="de-DE" dirty="0" err="1"/>
              <a:t>LoremIpsum</a:t>
            </a:r>
            <a:r>
              <a:rPr lang="de-DE" dirty="0"/>
              <a:t> Maecenas </a:t>
            </a:r>
            <a:r>
              <a:rPr lang="de-DE" dirty="0" err="1"/>
              <a:t>faucibusmollisinterdum</a:t>
            </a:r>
            <a:r>
              <a:rPr lang="de-DE" dirty="0"/>
              <a:t>. </a:t>
            </a:r>
            <a:r>
              <a:rPr lang="de-DE" dirty="0" err="1"/>
              <a:t>Fuscedapibus</a:t>
            </a:r>
            <a:r>
              <a:rPr lang="de-DE" dirty="0"/>
              <a:t>, </a:t>
            </a:r>
            <a:r>
              <a:rPr lang="de-DE" dirty="0" err="1"/>
              <a:t>tellusaccursus</a:t>
            </a:r>
            <a:r>
              <a:rPr lang="de-DE" dirty="0"/>
              <a:t> commodo, </a:t>
            </a:r>
            <a:r>
              <a:rPr lang="de-DE" dirty="0" err="1"/>
              <a:t>tortormauriscondimentumnibh</a:t>
            </a:r>
            <a:r>
              <a:rPr lang="de-DE" dirty="0"/>
              <a:t>, </a:t>
            </a:r>
            <a:r>
              <a:rPr lang="de-DE" dirty="0" err="1"/>
              <a:t>utfermentummassajustositametrisus</a:t>
            </a:r>
            <a:r>
              <a:rPr lang="de-DE" dirty="0"/>
              <a:t>.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2946400" y="96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>
              <a:solidFill>
                <a:srgbClr val="003254"/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645239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609600" y="640398"/>
            <a:ext cx="9163194" cy="1143000"/>
          </a:xfrm>
        </p:spPr>
        <p:txBody>
          <a:bodyPr/>
          <a:lstStyle/>
          <a:p>
            <a:r>
              <a:rPr lang="de-DE" dirty="0" err="1"/>
              <a:t>Bulletpoints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609600" y="1782764"/>
            <a:ext cx="9163194" cy="4260849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50290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/>
          <a:lstStyle>
            <a:lvl1pPr>
              <a:defRPr sz="1800"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65601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 +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aseline="0"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597407" y="832677"/>
            <a:ext cx="4667761" cy="46659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dirty="0">
              <a:solidFill>
                <a:srgbClr val="003254">
                  <a:lumMod val="50000"/>
                </a:srgbClr>
              </a:solidFill>
            </a:endParaRP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3" hasCustomPrompt="1"/>
          </p:nvPr>
        </p:nvSpPr>
        <p:spPr>
          <a:xfrm>
            <a:off x="596900" y="833438"/>
            <a:ext cx="4668838" cy="4665662"/>
          </a:xfrm>
          <a:solidFill>
            <a:schemeClr val="bg1">
              <a:alpha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38213" y="1181100"/>
            <a:ext cx="4024312" cy="37449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4000" b="1" i="0" kern="1200" baseline="0" noProof="0" dirty="0" smtClean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ource Sans Pro Black" panose="020B08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003254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Headline Box</a:t>
            </a:r>
            <a:b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003254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</a:b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003254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40Pt Black</a:t>
            </a:r>
            <a:endParaRPr kumimoji="0" lang="de-DE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Sans Pro Black" charset="0"/>
              <a:ea typeface="Source Sans Pro Black" charset="0"/>
              <a:cs typeface="Source Sans Pro Black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003254"/>
              </a:solidFill>
              <a:effectLst/>
              <a:uLnTx/>
              <a:uFillTx/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938213" y="2560638"/>
            <a:ext cx="4024312" cy="23653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3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de-DE" sz="2400" b="0" i="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Bild vollflächig</a:t>
            </a:r>
            <a:r>
              <a:rPr lang="de-DE" sz="2400" b="0" i="0" baseline="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und</a:t>
            </a:r>
            <a:r>
              <a:rPr lang="de-DE" sz="2400" b="0" i="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de-DE" sz="2400" b="0" i="0" baseline="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Box mit Text,</a:t>
            </a:r>
            <a:r>
              <a:rPr lang="de-DE" sz="2400" b="0" i="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de-DE" sz="2400" b="0" i="0" baseline="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der auch mehrzeilig werden kann wird in 30Pt Light gesetzt</a:t>
            </a:r>
            <a:endParaRPr lang="de-DE" sz="2400" b="0" i="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77130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5"/>
          <p:cNvSpPr>
            <a:spLocks noGrp="1"/>
          </p:cNvSpPr>
          <p:nvPr>
            <p:ph type="pic" sz="quarter" idx="11"/>
          </p:nvPr>
        </p:nvSpPr>
        <p:spPr>
          <a:xfrm>
            <a:off x="609599" y="1783397"/>
            <a:ext cx="4254501" cy="426021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609599" y="640398"/>
            <a:ext cx="10928905" cy="11430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Bild + Bild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5181600" y="1783397"/>
            <a:ext cx="4254501" cy="426021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Bild auf Platzhalter ziehen oder durch Klicken auf Symbol hinzufügen </a:t>
            </a:r>
          </a:p>
        </p:txBody>
      </p:sp>
    </p:spTree>
    <p:extLst>
      <p:ext uri="{BB962C8B-B14F-4D97-AF65-F5344CB8AC3E}">
        <p14:creationId xmlns:p14="http://schemas.microsoft.com/office/powerpoint/2010/main" val="34801728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1783398"/>
            <a:ext cx="5247555" cy="426021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300">
                <a:solidFill>
                  <a:schemeClr val="tx1"/>
                </a:solidFill>
                <a:latin typeface="Source Sans Pro Light"/>
                <a:cs typeface="Source Sans Pro Light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 err="1"/>
              <a:t>Bodytext</a:t>
            </a:r>
            <a:r>
              <a:rPr lang="de-DE" dirty="0"/>
              <a:t>. </a:t>
            </a:r>
            <a:r>
              <a:rPr lang="de-DE" dirty="0" err="1"/>
              <a:t>LoremIpsum</a:t>
            </a:r>
            <a:r>
              <a:rPr lang="de-DE" dirty="0"/>
              <a:t> Maecenas </a:t>
            </a:r>
            <a:r>
              <a:rPr lang="de-DE" dirty="0" err="1"/>
              <a:t>faucibusmollisinterdum</a:t>
            </a:r>
            <a:r>
              <a:rPr lang="de-DE" dirty="0"/>
              <a:t>. </a:t>
            </a:r>
            <a:r>
              <a:rPr lang="de-DE" dirty="0" err="1"/>
              <a:t>Fuscedapibus</a:t>
            </a:r>
            <a:r>
              <a:rPr lang="de-DE" dirty="0"/>
              <a:t>, </a:t>
            </a:r>
            <a:r>
              <a:rPr lang="de-DE" dirty="0" err="1"/>
              <a:t>tellusaccursus</a:t>
            </a:r>
            <a:r>
              <a:rPr lang="de-DE" dirty="0"/>
              <a:t> commodo, </a:t>
            </a:r>
            <a:r>
              <a:rPr lang="de-DE" dirty="0" err="1"/>
              <a:t>tortormauriscondimentumnibh</a:t>
            </a:r>
            <a:r>
              <a:rPr lang="de-DE" dirty="0"/>
              <a:t>, </a:t>
            </a:r>
            <a:r>
              <a:rPr lang="de-DE" dirty="0" err="1"/>
              <a:t>utfermentummassajustositametrisus</a:t>
            </a:r>
            <a:r>
              <a:rPr lang="de-DE" dirty="0"/>
              <a:t>.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609599" y="640398"/>
            <a:ext cx="10928905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Text + Bild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6187354" y="1783397"/>
            <a:ext cx="4254501" cy="426021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Bild auf Platzhalter ziehen oder durch Klicken auf Symbol hinzufügen </a:t>
            </a:r>
          </a:p>
        </p:txBody>
      </p:sp>
    </p:spTree>
    <p:extLst>
      <p:ext uri="{BB962C8B-B14F-4D97-AF65-F5344CB8AC3E}">
        <p14:creationId xmlns:p14="http://schemas.microsoft.com/office/powerpoint/2010/main" val="3463541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609599" y="640398"/>
            <a:ext cx="10928905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err="1"/>
              <a:t>Bulletpoints</a:t>
            </a:r>
            <a:r>
              <a:rPr lang="de-DE" dirty="0"/>
              <a:t> + Bild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6187354" y="1783397"/>
            <a:ext cx="4254501" cy="426021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Bild auf Platzhalter ziehen oder durch Klicken auf Symbol hinzufügen 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609600" y="1782764"/>
            <a:ext cx="5212976" cy="4260849"/>
          </a:xfrm>
        </p:spPr>
        <p:txBody>
          <a:bodyPr>
            <a:no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86946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1783398"/>
            <a:ext cx="5247555" cy="426021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300">
                <a:solidFill>
                  <a:schemeClr val="tx1"/>
                </a:solidFill>
                <a:latin typeface="Source Sans Pro Light"/>
                <a:cs typeface="Source Sans Pro Light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 err="1"/>
              <a:t>Bodytext</a:t>
            </a:r>
            <a:r>
              <a:rPr lang="de-DE" dirty="0"/>
              <a:t>. </a:t>
            </a:r>
            <a:r>
              <a:rPr lang="de-DE" dirty="0" err="1"/>
              <a:t>LoremIpsum</a:t>
            </a:r>
            <a:r>
              <a:rPr lang="de-DE" dirty="0"/>
              <a:t> Maecenas </a:t>
            </a:r>
            <a:r>
              <a:rPr lang="de-DE" dirty="0" err="1"/>
              <a:t>faucibusmollisinterdum</a:t>
            </a:r>
            <a:r>
              <a:rPr lang="de-DE" dirty="0"/>
              <a:t>. </a:t>
            </a:r>
            <a:r>
              <a:rPr lang="de-DE" dirty="0" err="1"/>
              <a:t>Fuscedapibus</a:t>
            </a:r>
            <a:r>
              <a:rPr lang="de-DE" dirty="0"/>
              <a:t>, </a:t>
            </a:r>
            <a:r>
              <a:rPr lang="de-DE" dirty="0" err="1"/>
              <a:t>tellusaccursus</a:t>
            </a:r>
            <a:r>
              <a:rPr lang="de-DE" dirty="0"/>
              <a:t> commodo, </a:t>
            </a:r>
            <a:r>
              <a:rPr lang="de-DE" dirty="0" err="1"/>
              <a:t>tortormauriscondimentumnibh</a:t>
            </a:r>
            <a:r>
              <a:rPr lang="de-DE" dirty="0"/>
              <a:t>, </a:t>
            </a:r>
            <a:r>
              <a:rPr lang="de-DE" dirty="0" err="1"/>
              <a:t>utfermentummassajustositametrisus</a:t>
            </a:r>
            <a:r>
              <a:rPr lang="de-DE" dirty="0"/>
              <a:t>.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609599" y="640398"/>
            <a:ext cx="10928905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Text + Diagramm</a:t>
            </a:r>
          </a:p>
        </p:txBody>
      </p:sp>
      <p:sp>
        <p:nvSpPr>
          <p:cNvPr id="3" name="Diagrammplatzhalter 2"/>
          <p:cNvSpPr>
            <a:spLocks noGrp="1"/>
          </p:cNvSpPr>
          <p:nvPr>
            <p:ph type="chart" sz="quarter" idx="12"/>
          </p:nvPr>
        </p:nvSpPr>
        <p:spPr>
          <a:xfrm>
            <a:off x="6254750" y="1782763"/>
            <a:ext cx="5283200" cy="4260850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1252542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0"/>
            <a:ext cx="12192000" cy="60436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/>
              </a:gs>
              <a:gs pos="10000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dirty="0">
              <a:solidFill>
                <a:srgbClr val="003254">
                  <a:lumMod val="50000"/>
                </a:srgbClr>
              </a:solidFill>
            </a:endParaRP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97408" y="551315"/>
            <a:ext cx="9175386" cy="1350637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0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Headline hier auch über zwei Zeilen geht</a:t>
            </a:r>
          </a:p>
        </p:txBody>
      </p:sp>
    </p:spTree>
    <p:extLst>
      <p:ext uri="{BB962C8B-B14F-4D97-AF65-F5344CB8AC3E}">
        <p14:creationId xmlns:p14="http://schemas.microsoft.com/office/powerpoint/2010/main" val="21276725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97407" y="551118"/>
            <a:ext cx="5494668" cy="5492495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/>
              </a:gs>
              <a:gs pos="10000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dirty="0">
              <a:solidFill>
                <a:srgbClr val="003254">
                  <a:lumMod val="50000"/>
                </a:srgbClr>
              </a:solidFill>
            </a:endParaRP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38785" y="900288"/>
            <a:ext cx="4747640" cy="235098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0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Titel steht hier auch über zwei oder drei Zeilen</a:t>
            </a:r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33453" y="551118"/>
            <a:ext cx="5411028" cy="5506783"/>
          </a:xfrm>
        </p:spPr>
        <p:txBody>
          <a:bodyPr anchor="ctr" anchorCtr="0"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Textmasterformate durch Klicken</a:t>
            </a:r>
          </a:p>
          <a:p>
            <a:pPr lvl="0"/>
            <a:r>
              <a:rPr lang="de-DE" dirty="0"/>
              <a:t>Zweiter </a:t>
            </a:r>
            <a:r>
              <a:rPr lang="de-DE" dirty="0" err="1"/>
              <a:t>Bulletpoint</a:t>
            </a:r>
            <a:endParaRPr lang="de-DE" dirty="0"/>
          </a:p>
          <a:p>
            <a:pPr lvl="0"/>
            <a:r>
              <a:rPr lang="de-DE" dirty="0"/>
              <a:t>Und hier noch ein Kapitel Inhalt</a:t>
            </a:r>
          </a:p>
        </p:txBody>
      </p:sp>
    </p:spTree>
    <p:extLst>
      <p:ext uri="{BB962C8B-B14F-4D97-AF65-F5344CB8AC3E}">
        <p14:creationId xmlns:p14="http://schemas.microsoft.com/office/powerpoint/2010/main" val="27296400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CIM Data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97407" y="551118"/>
            <a:ext cx="5494668" cy="549249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dirty="0">
              <a:solidFill>
                <a:srgbClr val="003254">
                  <a:lumMod val="50000"/>
                </a:srgbClr>
              </a:solidFill>
            </a:endParaRP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38785" y="900288"/>
            <a:ext cx="4747640" cy="235098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1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für </a:t>
            </a:r>
            <a:br>
              <a:rPr lang="de-DE" dirty="0"/>
            </a:br>
            <a:r>
              <a:rPr lang="de-DE" dirty="0"/>
              <a:t>CIM Database</a:t>
            </a:r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33453" y="551118"/>
            <a:ext cx="5411028" cy="5506783"/>
          </a:xfrm>
        </p:spPr>
        <p:txBody>
          <a:bodyPr anchor="ctr" anchorCtr="0"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Textmasterformate durch Klicken</a:t>
            </a:r>
          </a:p>
          <a:p>
            <a:pPr lvl="0"/>
            <a:r>
              <a:rPr lang="de-DE" dirty="0"/>
              <a:t>Zweiter </a:t>
            </a:r>
            <a:r>
              <a:rPr lang="de-DE" dirty="0" err="1"/>
              <a:t>Bulletpoint</a:t>
            </a:r>
            <a:endParaRPr lang="de-DE" dirty="0"/>
          </a:p>
          <a:p>
            <a:pPr lvl="0"/>
            <a:r>
              <a:rPr lang="de-DE" dirty="0"/>
              <a:t>Und hier noch ein Kapitel Inhalt</a:t>
            </a:r>
          </a:p>
        </p:txBody>
      </p:sp>
    </p:spTree>
    <p:extLst>
      <p:ext uri="{BB962C8B-B14F-4D97-AF65-F5344CB8AC3E}">
        <p14:creationId xmlns:p14="http://schemas.microsoft.com/office/powerpoint/2010/main" val="5352990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Workspa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97407" y="551118"/>
            <a:ext cx="5494668" cy="549249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50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dirty="0">
              <a:solidFill>
                <a:srgbClr val="003254">
                  <a:lumMod val="50000"/>
                </a:srgbClr>
              </a:solidFill>
            </a:endParaRP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38785" y="900288"/>
            <a:ext cx="4747640" cy="235098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0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für </a:t>
            </a:r>
            <a:r>
              <a:rPr lang="de-DE" dirty="0" err="1"/>
              <a:t>Workspaces</a:t>
            </a:r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33453" y="551118"/>
            <a:ext cx="5411028" cy="5506783"/>
          </a:xfrm>
        </p:spPr>
        <p:txBody>
          <a:bodyPr anchor="ctr" anchorCtr="0"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Textmasterformate durch Klicken</a:t>
            </a:r>
          </a:p>
          <a:p>
            <a:pPr lvl="0"/>
            <a:r>
              <a:rPr lang="de-DE" dirty="0"/>
              <a:t>Zweiter </a:t>
            </a:r>
            <a:r>
              <a:rPr lang="de-DE" dirty="0" err="1"/>
              <a:t>Bulletpoint</a:t>
            </a:r>
            <a:endParaRPr lang="de-DE" dirty="0"/>
          </a:p>
          <a:p>
            <a:pPr lvl="0"/>
            <a:r>
              <a:rPr lang="de-DE" dirty="0"/>
              <a:t>Und hier noch ein Kapitel Inhalt</a:t>
            </a:r>
          </a:p>
        </p:txBody>
      </p:sp>
    </p:spTree>
    <p:extLst>
      <p:ext uri="{BB962C8B-B14F-4D97-AF65-F5344CB8AC3E}">
        <p14:creationId xmlns:p14="http://schemas.microsoft.com/office/powerpoint/2010/main" val="2883447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83398"/>
            <a:ext cx="9065658" cy="426021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300">
                <a:solidFill>
                  <a:schemeClr val="tx1"/>
                </a:solidFill>
                <a:latin typeface="Source Sans Pro Light"/>
                <a:cs typeface="Source Sans Pro Light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Text. </a:t>
            </a:r>
            <a:r>
              <a:rPr lang="de-DE" dirty="0" err="1"/>
              <a:t>LoremIpsum</a:t>
            </a:r>
            <a:r>
              <a:rPr lang="de-DE" dirty="0"/>
              <a:t> Maecenas </a:t>
            </a:r>
            <a:r>
              <a:rPr lang="de-DE" dirty="0" err="1"/>
              <a:t>faucibusmollisinterdum</a:t>
            </a:r>
            <a:r>
              <a:rPr lang="de-DE" dirty="0"/>
              <a:t>. </a:t>
            </a:r>
            <a:r>
              <a:rPr lang="de-DE" dirty="0" err="1"/>
              <a:t>Fuscedapibus</a:t>
            </a:r>
            <a:r>
              <a:rPr lang="de-DE" dirty="0"/>
              <a:t>, </a:t>
            </a:r>
            <a:r>
              <a:rPr lang="de-DE" dirty="0" err="1"/>
              <a:t>tellusaccursus</a:t>
            </a:r>
            <a:r>
              <a:rPr lang="de-DE" dirty="0"/>
              <a:t> commodo, </a:t>
            </a:r>
            <a:r>
              <a:rPr lang="de-DE" dirty="0" err="1"/>
              <a:t>tortormauriscondimentumnibh</a:t>
            </a:r>
            <a:r>
              <a:rPr lang="de-DE" dirty="0"/>
              <a:t>, </a:t>
            </a:r>
            <a:r>
              <a:rPr lang="de-DE" dirty="0" err="1"/>
              <a:t>utfermentummassajustositametrisus</a:t>
            </a:r>
            <a:r>
              <a:rPr lang="de-DE" dirty="0"/>
              <a:t>.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2946400" y="96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80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4668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Elements I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97407" y="551118"/>
            <a:ext cx="5494668" cy="54924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50000">
                <a:schemeClr val="accent5"/>
              </a:gs>
              <a:gs pos="99000">
                <a:schemeClr val="accent5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dirty="0">
              <a:solidFill>
                <a:srgbClr val="003254">
                  <a:lumMod val="50000"/>
                </a:srgbClr>
              </a:solidFill>
            </a:endParaRP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38785" y="900288"/>
            <a:ext cx="4747640" cy="235098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0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für Elements </a:t>
            </a:r>
            <a:r>
              <a:rPr lang="de-DE" dirty="0" err="1"/>
              <a:t>IoT</a:t>
            </a:r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33453" y="551118"/>
            <a:ext cx="5411028" cy="5506783"/>
          </a:xfrm>
        </p:spPr>
        <p:txBody>
          <a:bodyPr anchor="ctr" anchorCtr="0"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Textmasterformate durch Klicken</a:t>
            </a:r>
          </a:p>
          <a:p>
            <a:pPr lvl="0"/>
            <a:r>
              <a:rPr lang="de-DE" dirty="0"/>
              <a:t>Zweiter </a:t>
            </a:r>
            <a:r>
              <a:rPr lang="de-DE" dirty="0" err="1"/>
              <a:t>Bulletpoint</a:t>
            </a:r>
            <a:endParaRPr lang="de-DE" dirty="0"/>
          </a:p>
          <a:p>
            <a:pPr lvl="0"/>
            <a:r>
              <a:rPr lang="de-DE" dirty="0"/>
              <a:t>Und hier noch ein Kapitel Inhalt</a:t>
            </a:r>
          </a:p>
        </p:txBody>
      </p:sp>
    </p:spTree>
    <p:extLst>
      <p:ext uri="{BB962C8B-B14F-4D97-AF65-F5344CB8AC3E}">
        <p14:creationId xmlns:p14="http://schemas.microsoft.com/office/powerpoint/2010/main" val="20324139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Project Off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97407" y="551118"/>
            <a:ext cx="5494668" cy="549249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50000">
                <a:schemeClr val="accent6"/>
              </a:gs>
              <a:gs pos="99000">
                <a:schemeClr val="accent6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dirty="0">
              <a:solidFill>
                <a:srgbClr val="003254">
                  <a:lumMod val="50000"/>
                </a:srgbClr>
              </a:solidFill>
            </a:endParaRP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38785" y="900288"/>
            <a:ext cx="4747640" cy="235098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0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für </a:t>
            </a:r>
            <a:br>
              <a:rPr lang="de-DE" dirty="0"/>
            </a:br>
            <a:r>
              <a:rPr lang="de-DE" dirty="0"/>
              <a:t>Project Office</a:t>
            </a:r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33453" y="551118"/>
            <a:ext cx="5411028" cy="5506783"/>
          </a:xfrm>
        </p:spPr>
        <p:txBody>
          <a:bodyPr anchor="ctr" anchorCtr="0"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Textmasterformate durch Klicken</a:t>
            </a:r>
          </a:p>
          <a:p>
            <a:pPr lvl="0"/>
            <a:r>
              <a:rPr lang="de-DE" dirty="0"/>
              <a:t>Zweiter </a:t>
            </a:r>
            <a:r>
              <a:rPr lang="de-DE" dirty="0" err="1"/>
              <a:t>Bulletpoint</a:t>
            </a:r>
            <a:endParaRPr lang="de-DE" dirty="0"/>
          </a:p>
          <a:p>
            <a:pPr lvl="0"/>
            <a:r>
              <a:rPr lang="de-DE" dirty="0"/>
              <a:t>Und hier noch ein Kapitel Inhalt</a:t>
            </a:r>
          </a:p>
        </p:txBody>
      </p:sp>
    </p:spTree>
    <p:extLst>
      <p:ext uri="{BB962C8B-B14F-4D97-AF65-F5344CB8AC3E}">
        <p14:creationId xmlns:p14="http://schemas.microsoft.com/office/powerpoint/2010/main" val="14975642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8077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aseline="0"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667250" cy="4665663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-1" y="0"/>
            <a:ext cx="4667761" cy="46659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dirty="0">
              <a:solidFill>
                <a:srgbClr val="003254">
                  <a:lumMod val="50000"/>
                </a:srgbClr>
              </a:solidFill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1523999" y="247461"/>
            <a:ext cx="4667761" cy="466591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dirty="0">
              <a:solidFill>
                <a:srgbClr val="003254">
                  <a:lumMod val="50000"/>
                </a:srgbClr>
              </a:solidFill>
            </a:endParaRPr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4" hasCustomPrompt="1"/>
          </p:nvPr>
        </p:nvSpPr>
        <p:spPr>
          <a:xfrm>
            <a:off x="1320800" y="247650"/>
            <a:ext cx="4667250" cy="4665663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38785" y="1157463"/>
            <a:ext cx="3938016" cy="235098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1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/>
              <a:t>Titel Präsentation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601548" y="797878"/>
            <a:ext cx="4668838" cy="4665662"/>
          </a:xfrm>
          <a:gradFill>
            <a:gsLst>
              <a:gs pos="0">
                <a:schemeClr val="tx1"/>
              </a:gs>
              <a:gs pos="50000">
                <a:schemeClr val="accent1"/>
              </a:gs>
              <a:gs pos="100000">
                <a:schemeClr val="accent2"/>
              </a:gs>
            </a:gsLst>
            <a:lin ang="18900000" scaled="1"/>
          </a:gradFill>
        </p:spPr>
        <p:txBody>
          <a:bodyPr lIns="432000" tIns="396000">
            <a:normAutofit/>
          </a:bodyPr>
          <a:lstStyle>
            <a:lvl1pPr marL="0" indent="0">
              <a:lnSpc>
                <a:spcPct val="100000"/>
              </a:lnSpc>
              <a:buNone/>
              <a:defRPr sz="4000" baseline="0">
                <a:solidFill>
                  <a:schemeClr val="bg1"/>
                </a:solidFill>
                <a:latin typeface="Source Sans Pro Black" panose="020B0803030403020204" pitchFamily="34" charset="0"/>
              </a:defRPr>
            </a:lvl1pPr>
          </a:lstStyle>
          <a:p>
            <a:pPr lvl="0"/>
            <a:r>
              <a:rPr lang="de-DE" dirty="0"/>
              <a:t>Titel</a:t>
            </a:r>
            <a:br>
              <a:rPr lang="de-DE" dirty="0"/>
            </a:br>
            <a:r>
              <a:rPr lang="de-DE" dirty="0"/>
              <a:t>Präsentation</a:t>
            </a:r>
            <a:br>
              <a:rPr lang="de-DE" dirty="0"/>
            </a:b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sp>
        <p:nvSpPr>
          <p:cNvPr id="1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38785" y="4152998"/>
            <a:ext cx="3938016" cy="960103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buNone/>
              <a:defRPr sz="1800" baseline="0">
                <a:solidFill>
                  <a:srgbClr val="FFFFFF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de-DE" dirty="0" err="1">
                <a:latin typeface="Source Sans Pro Light"/>
                <a:cs typeface="Source Sans Pro Light"/>
              </a:rPr>
              <a:t>Subtitel</a:t>
            </a:r>
            <a:r>
              <a:rPr lang="de-DE" dirty="0">
                <a:latin typeface="Source Sans Pro Light"/>
                <a:cs typeface="Source Sans Pro Light"/>
              </a:rPr>
              <a:t> </a:t>
            </a:r>
            <a:r>
              <a:rPr lang="de-DE" dirty="0" err="1">
                <a:latin typeface="Source Sans Pro Light"/>
                <a:cs typeface="Source Sans Pro Light"/>
              </a:rPr>
              <a:t>Lorem</a:t>
            </a:r>
            <a:r>
              <a:rPr lang="de-DE" dirty="0">
                <a:latin typeface="Source Sans Pro Light"/>
                <a:cs typeface="Source Sans Pro Light"/>
              </a:rPr>
              <a:t> </a:t>
            </a:r>
            <a:r>
              <a:rPr lang="de-DE" dirty="0" err="1">
                <a:latin typeface="Source Sans Pro Light"/>
                <a:cs typeface="Source Sans Pro Light"/>
              </a:rPr>
              <a:t>Ipsum</a:t>
            </a:r>
            <a:r>
              <a:rPr lang="de-DE" dirty="0">
                <a:latin typeface="Source Sans Pro Light"/>
                <a:cs typeface="Source Sans Pro Light"/>
              </a:rPr>
              <a:t> </a:t>
            </a:r>
            <a:r>
              <a:rPr lang="de-DE" dirty="0" err="1">
                <a:latin typeface="Source Sans Pro Light"/>
                <a:cs typeface="Source Sans Pro Light"/>
              </a:rPr>
              <a:t>dolores</a:t>
            </a:r>
            <a:r>
              <a:rPr lang="de-DE" dirty="0">
                <a:latin typeface="Source Sans Pro Light"/>
                <a:cs typeface="Source Sans Pro Light"/>
              </a:rPr>
              <a:t> </a:t>
            </a:r>
            <a:r>
              <a:rPr lang="de-DE" dirty="0" err="1">
                <a:latin typeface="Source Sans Pro Light"/>
                <a:cs typeface="Source Sans Pro Light"/>
              </a:rPr>
              <a:t>est</a:t>
            </a:r>
            <a:endParaRPr lang="de-DE" dirty="0">
              <a:latin typeface="Source Sans Pro Light"/>
              <a:cs typeface="Source Sans Pro Light"/>
            </a:endParaRPr>
          </a:p>
          <a:p>
            <a:r>
              <a:rPr lang="de-DE" dirty="0">
                <a:latin typeface="Source Sans Pro Light"/>
                <a:cs typeface="Source Sans Pro Light"/>
              </a:rPr>
              <a:t>Max Mustermann, Berlin, Mai 2017</a:t>
            </a:r>
            <a:endParaRPr lang="de-DE" dirty="0"/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612" y="5807748"/>
            <a:ext cx="2322388" cy="105025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2CFC827-30B9-4331-A014-D137F1762460}"/>
              </a:ext>
            </a:extLst>
          </p:cNvPr>
          <p:cNvSpPr txBox="1"/>
          <p:nvPr userDrawn="1"/>
        </p:nvSpPr>
        <p:spPr>
          <a:xfrm>
            <a:off x="752102" y="6100122"/>
            <a:ext cx="316304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300" i="1" dirty="0">
                <a:gradFill flip="none" rotWithShape="1">
                  <a:gsLst>
                    <a:gs pos="0">
                      <a:srgbClr val="003254"/>
                    </a:gs>
                    <a:gs pos="79000">
                      <a:srgbClr val="003254">
                        <a:lumMod val="75000"/>
                        <a:lumOff val="25000"/>
                      </a:srgbClr>
                    </a:gs>
                    <a:gs pos="100000">
                      <a:srgbClr val="003254">
                        <a:lumMod val="25000"/>
                        <a:lumOff val="75000"/>
                      </a:srgbClr>
                    </a:gs>
                  </a:gsLst>
                  <a:lin ang="0" scaled="1"/>
                  <a:tileRect/>
                </a:gra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energizing great minds</a:t>
            </a:r>
          </a:p>
        </p:txBody>
      </p:sp>
    </p:spTree>
    <p:extLst>
      <p:ext uri="{BB962C8B-B14F-4D97-AF65-F5344CB8AC3E}">
        <p14:creationId xmlns:p14="http://schemas.microsoft.com/office/powerpoint/2010/main" val="3678518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0436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667250" cy="46656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2" hasCustomPrompt="1"/>
          </p:nvPr>
        </p:nvSpPr>
        <p:spPr>
          <a:xfrm>
            <a:off x="1323693" y="247650"/>
            <a:ext cx="4667250" cy="46656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608585" y="749935"/>
            <a:ext cx="4651375" cy="4549775"/>
          </a:xfrm>
          <a:solidFill>
            <a:schemeClr val="bg1"/>
          </a:solidFill>
        </p:spPr>
        <p:txBody>
          <a:bodyPr lIns="432000" tIns="39600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Wingdings" pitchFamily="2" charset="2"/>
              <a:buNone/>
              <a:defRPr lang="de-DE" sz="4000" b="0" i="0" kern="1200" baseline="0" dirty="0">
                <a:gradFill>
                  <a:gsLst>
                    <a:gs pos="0">
                      <a:schemeClr val="tx1"/>
                    </a:gs>
                    <a:gs pos="50000">
                      <a:schemeClr val="accent1"/>
                    </a:gs>
                    <a:gs pos="100000">
                      <a:schemeClr val="accent2"/>
                    </a:gs>
                  </a:gsLst>
                  <a:lin ang="18900000" scaled="1"/>
                </a:gra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358775" indent="0">
              <a:buNone/>
              <a:defRPr/>
            </a:lvl2pPr>
            <a:lvl3pPr marL="625475" indent="0">
              <a:buNone/>
              <a:defRPr/>
            </a:lvl3pPr>
            <a:lvl4pPr marL="541338" indent="0">
              <a:buNone/>
              <a:defRPr/>
            </a:lvl4pPr>
            <a:lvl5pPr marL="715962" indent="0">
              <a:buNone/>
              <a:defRPr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Bild</a:t>
            </a:r>
            <a:br>
              <a:rPr lang="de-DE" dirty="0"/>
            </a:br>
            <a:r>
              <a:rPr lang="de-DE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8263419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5"/>
          <p:cNvSpPr>
            <a:spLocks noGrp="1"/>
          </p:cNvSpPr>
          <p:nvPr>
            <p:ph type="title" hasCustomPrompt="1"/>
          </p:nvPr>
        </p:nvSpPr>
        <p:spPr>
          <a:xfrm>
            <a:off x="609600" y="640398"/>
            <a:ext cx="9163194" cy="1143000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7" name="Textplatzhalt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2027081" y="1783398"/>
            <a:ext cx="3602194" cy="43116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Abschnitt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8" name="Textplatzhalt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2027081" y="2214564"/>
            <a:ext cx="3602194" cy="757237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 baseline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Inhalt kann hier stehen</a:t>
            </a:r>
          </a:p>
          <a:p>
            <a:pPr lvl="0"/>
            <a:r>
              <a:rPr lang="de-DE" dirty="0"/>
              <a:t>In zwei Zeilen</a:t>
            </a:r>
          </a:p>
        </p:txBody>
      </p:sp>
      <p:sp>
        <p:nvSpPr>
          <p:cNvPr id="10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275365" y="2214564"/>
            <a:ext cx="3602194" cy="75723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 baseline="0">
                <a:solidFill>
                  <a:schemeClr val="bg2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Inhalt kann hier stehen</a:t>
            </a:r>
          </a:p>
          <a:p>
            <a:pPr lvl="0"/>
            <a:r>
              <a:rPr lang="de-DE" dirty="0"/>
              <a:t>In zwei Zeilen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275365" y="1783398"/>
            <a:ext cx="3602194" cy="43116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75000"/>
                  </a:schemeClr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Abschnitt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16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041369" y="3214687"/>
            <a:ext cx="3602194" cy="43116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75000"/>
                  </a:schemeClr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Abschnitt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17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041369" y="3645853"/>
            <a:ext cx="3602194" cy="75723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 baseline="0">
                <a:solidFill>
                  <a:schemeClr val="bg2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Inhalt kann hier stehen</a:t>
            </a:r>
          </a:p>
          <a:p>
            <a:pPr lvl="0"/>
            <a:r>
              <a:rPr lang="de-DE" dirty="0"/>
              <a:t>In zwei Zeilen</a:t>
            </a:r>
          </a:p>
        </p:txBody>
      </p:sp>
      <p:sp>
        <p:nvSpPr>
          <p:cNvPr id="19" name="Textplatzhalt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7289653" y="3660141"/>
            <a:ext cx="3602194" cy="75723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 baseline="0">
                <a:solidFill>
                  <a:schemeClr val="bg2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Inhalt kann hier stehen</a:t>
            </a:r>
          </a:p>
          <a:p>
            <a:pPr lvl="0"/>
            <a:r>
              <a:rPr lang="de-DE" dirty="0"/>
              <a:t>In zwei Zeilen</a:t>
            </a:r>
          </a:p>
        </p:txBody>
      </p:sp>
      <p:sp>
        <p:nvSpPr>
          <p:cNvPr id="20" name="Textplatzhalt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7289653" y="3214687"/>
            <a:ext cx="3602194" cy="43116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75000"/>
                  </a:schemeClr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Abschnitt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27" name="Textplatzhalt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2041369" y="4645977"/>
            <a:ext cx="3602194" cy="43116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75000"/>
                  </a:schemeClr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Abschnitt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28" name="Textplatzhalt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2041369" y="5077143"/>
            <a:ext cx="3602194" cy="75723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 baseline="0">
                <a:solidFill>
                  <a:schemeClr val="bg2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Inhalt kann hier stehen</a:t>
            </a:r>
          </a:p>
          <a:p>
            <a:pPr lvl="0"/>
            <a:r>
              <a:rPr lang="de-DE" dirty="0"/>
              <a:t>In zwei Zeilen</a:t>
            </a:r>
          </a:p>
        </p:txBody>
      </p:sp>
      <p:sp>
        <p:nvSpPr>
          <p:cNvPr id="30" name="Textplatzhalt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7289653" y="5091431"/>
            <a:ext cx="3602194" cy="75723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 baseline="0">
                <a:solidFill>
                  <a:schemeClr val="bg2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Inhalt kann hier stehen</a:t>
            </a:r>
          </a:p>
          <a:p>
            <a:pPr lvl="0"/>
            <a:r>
              <a:rPr lang="de-DE" dirty="0"/>
              <a:t>In zwei Zeilen</a:t>
            </a:r>
          </a:p>
        </p:txBody>
      </p:sp>
      <p:sp>
        <p:nvSpPr>
          <p:cNvPr id="31" name="Textplatzhalt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7289653" y="4645977"/>
            <a:ext cx="3602194" cy="43116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75000"/>
                  </a:schemeClr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Abschnitt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3" hasCustomPrompt="1"/>
          </p:nvPr>
        </p:nvSpPr>
        <p:spPr>
          <a:xfrm>
            <a:off x="623888" y="1783399"/>
            <a:ext cx="1189037" cy="1189037"/>
          </a:xfrm>
          <a:solidFill>
            <a:schemeClr val="accent3"/>
          </a:solidFill>
        </p:spPr>
        <p:txBody>
          <a:bodyPr tIns="180000">
            <a:normAutofit/>
          </a:bodyPr>
          <a:lstStyle>
            <a:lvl1pPr marL="0" indent="0" algn="ctr" defTabSz="914400" rtl="0" eaLnBrk="1" latinLnBrk="0" hangingPunct="1">
              <a:buNone/>
              <a:defRPr lang="de-DE" sz="5400" b="0" i="0" kern="12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24" hasCustomPrompt="1"/>
          </p:nvPr>
        </p:nvSpPr>
        <p:spPr>
          <a:xfrm>
            <a:off x="5872007" y="4645978"/>
            <a:ext cx="1189037" cy="1189037"/>
          </a:xfrm>
          <a:solidFill>
            <a:srgbClr val="0080C5"/>
          </a:solidFill>
        </p:spPr>
        <p:txBody>
          <a:bodyPr tIns="180000">
            <a:normAutofit/>
          </a:bodyPr>
          <a:lstStyle>
            <a:lvl1pPr marL="0" indent="0" algn="ctr" defTabSz="914400" rtl="0" eaLnBrk="1" latinLnBrk="0" hangingPunct="1">
              <a:buNone/>
              <a:defRPr lang="de-DE" sz="5400" b="0" i="0" kern="12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 lvl="0"/>
            <a:r>
              <a:rPr lang="de-DE" dirty="0"/>
              <a:t>6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23888" y="4645978"/>
            <a:ext cx="1189037" cy="1189037"/>
          </a:xfrm>
          <a:solidFill>
            <a:srgbClr val="0080C5"/>
          </a:solidFill>
        </p:spPr>
        <p:txBody>
          <a:bodyPr tIns="180000">
            <a:normAutofit/>
          </a:bodyPr>
          <a:lstStyle>
            <a:lvl1pPr marL="0" indent="0" algn="ctr" defTabSz="914400" rtl="0" eaLnBrk="1" latinLnBrk="0" hangingPunct="1">
              <a:buNone/>
              <a:defRPr lang="de-DE" sz="5400" b="0" i="0" kern="12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32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872006" y="3209767"/>
            <a:ext cx="1189037" cy="1189037"/>
          </a:xfrm>
          <a:solidFill>
            <a:srgbClr val="0080C5"/>
          </a:solidFill>
        </p:spPr>
        <p:txBody>
          <a:bodyPr tIns="180000">
            <a:normAutofit/>
          </a:bodyPr>
          <a:lstStyle>
            <a:lvl1pPr marL="0" indent="0" algn="ctr" defTabSz="914400" rtl="0" eaLnBrk="1" latinLnBrk="0" hangingPunct="1">
              <a:buNone/>
              <a:defRPr lang="de-DE" sz="5400" b="0" i="0" kern="12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33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609600" y="3214053"/>
            <a:ext cx="1189037" cy="1189037"/>
          </a:xfrm>
          <a:solidFill>
            <a:srgbClr val="0080C5"/>
          </a:solidFill>
        </p:spPr>
        <p:txBody>
          <a:bodyPr tIns="180000">
            <a:normAutofit/>
          </a:bodyPr>
          <a:lstStyle>
            <a:lvl1pPr marL="0" indent="0" algn="ctr" defTabSz="914400" rtl="0" eaLnBrk="1" latinLnBrk="0" hangingPunct="1">
              <a:buNone/>
              <a:defRPr lang="de-DE" sz="5400" b="0" i="0" kern="12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34" name="Textplatzhalter 4"/>
          <p:cNvSpPr>
            <a:spLocks noGrp="1"/>
          </p:cNvSpPr>
          <p:nvPr>
            <p:ph type="body" sz="quarter" idx="28" hasCustomPrompt="1"/>
          </p:nvPr>
        </p:nvSpPr>
        <p:spPr>
          <a:xfrm>
            <a:off x="5872007" y="1778002"/>
            <a:ext cx="1189037" cy="1189037"/>
          </a:xfrm>
          <a:solidFill>
            <a:srgbClr val="0080C5"/>
          </a:solidFill>
        </p:spPr>
        <p:txBody>
          <a:bodyPr tIns="180000">
            <a:normAutofit/>
          </a:bodyPr>
          <a:lstStyle>
            <a:lvl1pPr marL="0" indent="0" algn="ctr" defTabSz="914400" rtl="0" eaLnBrk="1" latinLnBrk="0" hangingPunct="1">
              <a:buNone/>
              <a:defRPr lang="de-DE" sz="5400" b="0" i="0" kern="1200" dirty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319041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609600" y="640398"/>
            <a:ext cx="9163194" cy="1143000"/>
          </a:xfrm>
        </p:spPr>
        <p:txBody>
          <a:bodyPr/>
          <a:lstStyle/>
          <a:p>
            <a:r>
              <a:rPr lang="de-DE" dirty="0" err="1"/>
              <a:t>Bulletpoints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609600" y="1782764"/>
            <a:ext cx="9163194" cy="4260849"/>
          </a:xfrm>
        </p:spPr>
        <p:txBody>
          <a:bodyPr>
            <a:no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07818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83398"/>
            <a:ext cx="9065658" cy="426021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300">
                <a:solidFill>
                  <a:schemeClr val="tx1"/>
                </a:solidFill>
                <a:latin typeface="Source Sans Pro Light"/>
                <a:cs typeface="Source Sans Pro Light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/>
              <a:t>Text. </a:t>
            </a:r>
            <a:r>
              <a:rPr lang="de-DE" dirty="0" err="1"/>
              <a:t>LoremIpsum</a:t>
            </a:r>
            <a:r>
              <a:rPr lang="de-DE" dirty="0"/>
              <a:t> Maecenas </a:t>
            </a:r>
            <a:r>
              <a:rPr lang="de-DE" dirty="0" err="1"/>
              <a:t>faucibusmollisinterdum</a:t>
            </a:r>
            <a:r>
              <a:rPr lang="de-DE" dirty="0"/>
              <a:t>. </a:t>
            </a:r>
            <a:r>
              <a:rPr lang="de-DE" dirty="0" err="1"/>
              <a:t>Fuscedapibus</a:t>
            </a:r>
            <a:r>
              <a:rPr lang="de-DE" dirty="0"/>
              <a:t>, </a:t>
            </a:r>
            <a:r>
              <a:rPr lang="de-DE" dirty="0" err="1"/>
              <a:t>tellusaccursus</a:t>
            </a:r>
            <a:r>
              <a:rPr lang="de-DE" dirty="0"/>
              <a:t> commodo, </a:t>
            </a:r>
            <a:r>
              <a:rPr lang="de-DE" dirty="0" err="1"/>
              <a:t>tortormauriscondimentumnibh</a:t>
            </a:r>
            <a:r>
              <a:rPr lang="de-DE" dirty="0"/>
              <a:t>, </a:t>
            </a:r>
            <a:r>
              <a:rPr lang="de-DE" dirty="0" err="1"/>
              <a:t>utfermentummassajustositametrisus</a:t>
            </a:r>
            <a:r>
              <a:rPr lang="de-DE" dirty="0"/>
              <a:t>.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2946400" y="96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>
              <a:solidFill>
                <a:srgbClr val="003254"/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20519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/>
          <a:lstStyle>
            <a:lvl1pPr>
              <a:defRPr sz="1800"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8470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 +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aseline="0"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597407" y="832677"/>
            <a:ext cx="4667761" cy="46659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dirty="0">
              <a:solidFill>
                <a:srgbClr val="003254">
                  <a:lumMod val="50000"/>
                </a:srgbClr>
              </a:solidFill>
            </a:endParaRP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3" hasCustomPrompt="1"/>
          </p:nvPr>
        </p:nvSpPr>
        <p:spPr>
          <a:xfrm>
            <a:off x="596900" y="833438"/>
            <a:ext cx="4668838" cy="4665662"/>
          </a:xfrm>
          <a:solidFill>
            <a:schemeClr val="bg1">
              <a:alpha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38213" y="1181100"/>
            <a:ext cx="4024312" cy="37449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4000" b="1" i="0" kern="1200" baseline="0" noProof="0" dirty="0" smtClean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ource Sans Pro Black" panose="020B08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003254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Headline Box</a:t>
            </a:r>
            <a:b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003254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</a:b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003254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40Pt Black</a:t>
            </a:r>
            <a:endParaRPr kumimoji="0" lang="de-DE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Sans Pro Black" charset="0"/>
              <a:ea typeface="Source Sans Pro Black" charset="0"/>
              <a:cs typeface="Source Sans Pro Black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003254"/>
              </a:solidFill>
              <a:effectLst/>
              <a:uLnTx/>
              <a:uFillTx/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938213" y="2560638"/>
            <a:ext cx="4024312" cy="23653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3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de-DE" sz="2400" b="0" i="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Bild vollflächig</a:t>
            </a:r>
            <a:r>
              <a:rPr lang="de-DE" sz="2400" b="0" i="0" baseline="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und</a:t>
            </a:r>
            <a:r>
              <a:rPr lang="de-DE" sz="2400" b="0" i="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de-DE" sz="2400" b="0" i="0" baseline="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Box mit Text,</a:t>
            </a:r>
            <a:r>
              <a:rPr lang="de-DE" sz="2400" b="0" i="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de-DE" sz="2400" b="0" i="0" baseline="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der auch mehrzeilig werden kann wird in 30Pt Light gesetzt</a:t>
            </a:r>
            <a:endParaRPr lang="de-DE" sz="2400" b="0" i="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74456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5"/>
          <p:cNvSpPr>
            <a:spLocks noGrp="1"/>
          </p:cNvSpPr>
          <p:nvPr>
            <p:ph type="pic" sz="quarter" idx="11"/>
          </p:nvPr>
        </p:nvSpPr>
        <p:spPr>
          <a:xfrm>
            <a:off x="609599" y="1783397"/>
            <a:ext cx="4254501" cy="426021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609599" y="640398"/>
            <a:ext cx="10928905" cy="11430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Bild + Bild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5181600" y="1783397"/>
            <a:ext cx="4254501" cy="426021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Bild auf Platzhalter ziehen oder durch Klicken auf Symbol hinzufügen </a:t>
            </a:r>
          </a:p>
        </p:txBody>
      </p:sp>
    </p:spTree>
    <p:extLst>
      <p:ext uri="{BB962C8B-B14F-4D97-AF65-F5344CB8AC3E}">
        <p14:creationId xmlns:p14="http://schemas.microsoft.com/office/powerpoint/2010/main" val="578706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/>
          <a:lstStyle>
            <a:lvl1pPr>
              <a:defRPr sz="1800"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129955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1783398"/>
            <a:ext cx="5247555" cy="426021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300">
                <a:solidFill>
                  <a:schemeClr val="tx1"/>
                </a:solidFill>
                <a:latin typeface="Source Sans Pro Light"/>
                <a:cs typeface="Source Sans Pro Light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 err="1"/>
              <a:t>Bodytext</a:t>
            </a:r>
            <a:r>
              <a:rPr lang="de-DE" dirty="0"/>
              <a:t>. </a:t>
            </a:r>
            <a:r>
              <a:rPr lang="de-DE" dirty="0" err="1"/>
              <a:t>LoremIpsum</a:t>
            </a:r>
            <a:r>
              <a:rPr lang="de-DE" dirty="0"/>
              <a:t> Maecenas </a:t>
            </a:r>
            <a:r>
              <a:rPr lang="de-DE" dirty="0" err="1"/>
              <a:t>faucibusmollisinterdum</a:t>
            </a:r>
            <a:r>
              <a:rPr lang="de-DE" dirty="0"/>
              <a:t>. </a:t>
            </a:r>
            <a:r>
              <a:rPr lang="de-DE" dirty="0" err="1"/>
              <a:t>Fuscedapibus</a:t>
            </a:r>
            <a:r>
              <a:rPr lang="de-DE" dirty="0"/>
              <a:t>, </a:t>
            </a:r>
            <a:r>
              <a:rPr lang="de-DE" dirty="0" err="1"/>
              <a:t>tellusaccursus</a:t>
            </a:r>
            <a:r>
              <a:rPr lang="de-DE" dirty="0"/>
              <a:t> commodo, </a:t>
            </a:r>
            <a:r>
              <a:rPr lang="de-DE" dirty="0" err="1"/>
              <a:t>tortormauriscondimentumnibh</a:t>
            </a:r>
            <a:r>
              <a:rPr lang="de-DE" dirty="0"/>
              <a:t>, </a:t>
            </a:r>
            <a:r>
              <a:rPr lang="de-DE" dirty="0" err="1"/>
              <a:t>utfermentummassajustositametrisus</a:t>
            </a:r>
            <a:r>
              <a:rPr lang="de-DE" dirty="0"/>
              <a:t>.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609599" y="640398"/>
            <a:ext cx="10928905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Text + Bild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6187354" y="1783397"/>
            <a:ext cx="4254501" cy="426021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Bild auf Platzhalter ziehen oder durch Klicken auf Symbol hinzufügen </a:t>
            </a:r>
          </a:p>
        </p:txBody>
      </p:sp>
    </p:spTree>
    <p:extLst>
      <p:ext uri="{BB962C8B-B14F-4D97-AF65-F5344CB8AC3E}">
        <p14:creationId xmlns:p14="http://schemas.microsoft.com/office/powerpoint/2010/main" val="13102781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609599" y="640398"/>
            <a:ext cx="10928905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err="1"/>
              <a:t>Bulletpoints</a:t>
            </a:r>
            <a:r>
              <a:rPr lang="de-DE" dirty="0"/>
              <a:t> + Bild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6187354" y="1783397"/>
            <a:ext cx="4254501" cy="426021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Bild auf Platzhalter ziehen oder durch Klicken auf Symbol hinzufügen 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609600" y="1782764"/>
            <a:ext cx="5212976" cy="4260849"/>
          </a:xfrm>
        </p:spPr>
        <p:txBody>
          <a:bodyPr>
            <a:no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83705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1783398"/>
            <a:ext cx="5247555" cy="426021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300">
                <a:solidFill>
                  <a:schemeClr val="tx1"/>
                </a:solidFill>
                <a:latin typeface="Source Sans Pro Light"/>
                <a:cs typeface="Source Sans Pro Light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 err="1"/>
              <a:t>Bodytext</a:t>
            </a:r>
            <a:r>
              <a:rPr lang="de-DE" dirty="0"/>
              <a:t>. </a:t>
            </a:r>
            <a:r>
              <a:rPr lang="de-DE" dirty="0" err="1"/>
              <a:t>LoremIpsum</a:t>
            </a:r>
            <a:r>
              <a:rPr lang="de-DE" dirty="0"/>
              <a:t> Maecenas </a:t>
            </a:r>
            <a:r>
              <a:rPr lang="de-DE" dirty="0" err="1"/>
              <a:t>faucibusmollisinterdum</a:t>
            </a:r>
            <a:r>
              <a:rPr lang="de-DE" dirty="0"/>
              <a:t>. </a:t>
            </a:r>
            <a:r>
              <a:rPr lang="de-DE" dirty="0" err="1"/>
              <a:t>Fuscedapibus</a:t>
            </a:r>
            <a:r>
              <a:rPr lang="de-DE" dirty="0"/>
              <a:t>, </a:t>
            </a:r>
            <a:r>
              <a:rPr lang="de-DE" dirty="0" err="1"/>
              <a:t>tellusaccursus</a:t>
            </a:r>
            <a:r>
              <a:rPr lang="de-DE" dirty="0"/>
              <a:t> commodo, </a:t>
            </a:r>
            <a:r>
              <a:rPr lang="de-DE" dirty="0" err="1"/>
              <a:t>tortormauriscondimentumnibh</a:t>
            </a:r>
            <a:r>
              <a:rPr lang="de-DE" dirty="0"/>
              <a:t>, </a:t>
            </a:r>
            <a:r>
              <a:rPr lang="de-DE" dirty="0" err="1"/>
              <a:t>utfermentummassajustositametrisus</a:t>
            </a:r>
            <a:r>
              <a:rPr lang="de-DE" dirty="0"/>
              <a:t>.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609599" y="640398"/>
            <a:ext cx="10928905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Text + Diagramm</a:t>
            </a:r>
          </a:p>
        </p:txBody>
      </p:sp>
      <p:sp>
        <p:nvSpPr>
          <p:cNvPr id="3" name="Diagrammplatzhalter 2"/>
          <p:cNvSpPr>
            <a:spLocks noGrp="1"/>
          </p:cNvSpPr>
          <p:nvPr>
            <p:ph type="chart" sz="quarter" idx="12"/>
          </p:nvPr>
        </p:nvSpPr>
        <p:spPr>
          <a:xfrm>
            <a:off x="6254750" y="1782763"/>
            <a:ext cx="5283200" cy="4260850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7796881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0"/>
            <a:ext cx="12192000" cy="60436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/>
              </a:gs>
              <a:gs pos="10000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dirty="0">
              <a:solidFill>
                <a:srgbClr val="003254">
                  <a:lumMod val="50000"/>
                </a:srgbClr>
              </a:solidFill>
            </a:endParaRP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97408" y="551315"/>
            <a:ext cx="9175386" cy="1350637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0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Headline hier auch über zwei Zeilen geht</a:t>
            </a:r>
          </a:p>
        </p:txBody>
      </p:sp>
    </p:spTree>
    <p:extLst>
      <p:ext uri="{BB962C8B-B14F-4D97-AF65-F5344CB8AC3E}">
        <p14:creationId xmlns:p14="http://schemas.microsoft.com/office/powerpoint/2010/main" val="33244365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97407" y="551118"/>
            <a:ext cx="5494668" cy="5492495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/>
              </a:gs>
              <a:gs pos="10000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dirty="0">
              <a:solidFill>
                <a:srgbClr val="003254">
                  <a:lumMod val="50000"/>
                </a:srgbClr>
              </a:solidFill>
            </a:endParaRP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38785" y="900288"/>
            <a:ext cx="4747640" cy="235098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0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Titel steht hier auch über zwei oder drei Zeilen</a:t>
            </a:r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33453" y="551118"/>
            <a:ext cx="5411028" cy="5506783"/>
          </a:xfrm>
        </p:spPr>
        <p:txBody>
          <a:bodyPr anchor="ctr" anchorCtr="0"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Textmasterformate durch Klicken</a:t>
            </a:r>
          </a:p>
          <a:p>
            <a:pPr lvl="0"/>
            <a:r>
              <a:rPr lang="de-DE" dirty="0"/>
              <a:t>Zweiter </a:t>
            </a:r>
            <a:r>
              <a:rPr lang="de-DE" dirty="0" err="1"/>
              <a:t>Bulletpoint</a:t>
            </a:r>
            <a:endParaRPr lang="de-DE" dirty="0"/>
          </a:p>
          <a:p>
            <a:pPr lvl="0"/>
            <a:r>
              <a:rPr lang="de-DE" dirty="0"/>
              <a:t>Und hier noch ein Kapitel Inhalt</a:t>
            </a:r>
          </a:p>
        </p:txBody>
      </p:sp>
    </p:spTree>
    <p:extLst>
      <p:ext uri="{BB962C8B-B14F-4D97-AF65-F5344CB8AC3E}">
        <p14:creationId xmlns:p14="http://schemas.microsoft.com/office/powerpoint/2010/main" val="323107269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CIM Data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97407" y="551118"/>
            <a:ext cx="5494668" cy="549249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dirty="0">
              <a:solidFill>
                <a:srgbClr val="003254">
                  <a:lumMod val="50000"/>
                </a:srgbClr>
              </a:solidFill>
            </a:endParaRP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38785" y="900288"/>
            <a:ext cx="4747640" cy="235098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1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für </a:t>
            </a:r>
            <a:br>
              <a:rPr lang="de-DE" dirty="0"/>
            </a:br>
            <a:r>
              <a:rPr lang="de-DE" dirty="0"/>
              <a:t>CIM Database</a:t>
            </a:r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33453" y="551118"/>
            <a:ext cx="5411028" cy="5506783"/>
          </a:xfrm>
        </p:spPr>
        <p:txBody>
          <a:bodyPr anchor="ctr" anchorCtr="0"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Textmasterformate durch Klicken</a:t>
            </a:r>
          </a:p>
          <a:p>
            <a:pPr lvl="0"/>
            <a:r>
              <a:rPr lang="de-DE" dirty="0"/>
              <a:t>Zweiter </a:t>
            </a:r>
            <a:r>
              <a:rPr lang="de-DE" dirty="0" err="1"/>
              <a:t>Bulletpoint</a:t>
            </a:r>
            <a:endParaRPr lang="de-DE" dirty="0"/>
          </a:p>
          <a:p>
            <a:pPr lvl="0"/>
            <a:r>
              <a:rPr lang="de-DE" dirty="0"/>
              <a:t>Und hier noch ein Kapitel Inhalt</a:t>
            </a:r>
          </a:p>
        </p:txBody>
      </p:sp>
    </p:spTree>
    <p:extLst>
      <p:ext uri="{BB962C8B-B14F-4D97-AF65-F5344CB8AC3E}">
        <p14:creationId xmlns:p14="http://schemas.microsoft.com/office/powerpoint/2010/main" val="19798551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Workspa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97407" y="551118"/>
            <a:ext cx="5494668" cy="549249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50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dirty="0">
              <a:solidFill>
                <a:srgbClr val="003254">
                  <a:lumMod val="50000"/>
                </a:srgbClr>
              </a:solidFill>
            </a:endParaRP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38785" y="900288"/>
            <a:ext cx="4747640" cy="235098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0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für </a:t>
            </a:r>
            <a:r>
              <a:rPr lang="de-DE" dirty="0" err="1"/>
              <a:t>Workspaces</a:t>
            </a:r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33453" y="551118"/>
            <a:ext cx="5411028" cy="5506783"/>
          </a:xfrm>
        </p:spPr>
        <p:txBody>
          <a:bodyPr anchor="ctr" anchorCtr="0"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Textmasterformate durch Klicken</a:t>
            </a:r>
          </a:p>
          <a:p>
            <a:pPr lvl="0"/>
            <a:r>
              <a:rPr lang="de-DE" dirty="0"/>
              <a:t>Zweiter </a:t>
            </a:r>
            <a:r>
              <a:rPr lang="de-DE" dirty="0" err="1"/>
              <a:t>Bulletpoint</a:t>
            </a:r>
            <a:endParaRPr lang="de-DE" dirty="0"/>
          </a:p>
          <a:p>
            <a:pPr lvl="0"/>
            <a:r>
              <a:rPr lang="de-DE" dirty="0"/>
              <a:t>Und hier noch ein Kapitel Inhalt</a:t>
            </a:r>
          </a:p>
        </p:txBody>
      </p:sp>
    </p:spTree>
    <p:extLst>
      <p:ext uri="{BB962C8B-B14F-4D97-AF65-F5344CB8AC3E}">
        <p14:creationId xmlns:p14="http://schemas.microsoft.com/office/powerpoint/2010/main" val="30959628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Elements I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97407" y="551118"/>
            <a:ext cx="5494668" cy="54924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50000">
                <a:schemeClr val="accent5"/>
              </a:gs>
              <a:gs pos="99000">
                <a:schemeClr val="accent5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dirty="0">
              <a:solidFill>
                <a:srgbClr val="003254">
                  <a:lumMod val="50000"/>
                </a:srgbClr>
              </a:solidFill>
            </a:endParaRP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38785" y="900288"/>
            <a:ext cx="4747640" cy="235098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0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für Elements </a:t>
            </a:r>
            <a:r>
              <a:rPr lang="de-DE" dirty="0" err="1"/>
              <a:t>IoT</a:t>
            </a:r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33453" y="551118"/>
            <a:ext cx="5411028" cy="5506783"/>
          </a:xfrm>
        </p:spPr>
        <p:txBody>
          <a:bodyPr anchor="ctr" anchorCtr="0"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Textmasterformate durch Klicken</a:t>
            </a:r>
          </a:p>
          <a:p>
            <a:pPr lvl="0"/>
            <a:r>
              <a:rPr lang="de-DE" dirty="0"/>
              <a:t>Zweiter </a:t>
            </a:r>
            <a:r>
              <a:rPr lang="de-DE" dirty="0" err="1"/>
              <a:t>Bulletpoint</a:t>
            </a:r>
            <a:endParaRPr lang="de-DE" dirty="0"/>
          </a:p>
          <a:p>
            <a:pPr lvl="0"/>
            <a:r>
              <a:rPr lang="de-DE" dirty="0"/>
              <a:t>Und hier noch ein Kapitel Inhalt</a:t>
            </a:r>
          </a:p>
        </p:txBody>
      </p:sp>
    </p:spTree>
    <p:extLst>
      <p:ext uri="{BB962C8B-B14F-4D97-AF65-F5344CB8AC3E}">
        <p14:creationId xmlns:p14="http://schemas.microsoft.com/office/powerpoint/2010/main" val="140496269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Project Off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597407" y="551118"/>
            <a:ext cx="5494668" cy="549249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50000">
                <a:schemeClr val="accent6"/>
              </a:gs>
              <a:gs pos="99000">
                <a:schemeClr val="accent6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dirty="0">
              <a:solidFill>
                <a:srgbClr val="003254">
                  <a:lumMod val="50000"/>
                </a:srgbClr>
              </a:solidFill>
            </a:endParaRP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38785" y="900288"/>
            <a:ext cx="4747640" cy="235098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0" i="0" baseline="0">
                <a:solidFill>
                  <a:srgbClr val="FFFFFF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de-DE" dirty="0" err="1"/>
              <a:t>Trenner</a:t>
            </a:r>
            <a:r>
              <a:rPr lang="de-DE" dirty="0"/>
              <a:t> für </a:t>
            </a:r>
            <a:br>
              <a:rPr lang="de-DE" dirty="0"/>
            </a:br>
            <a:r>
              <a:rPr lang="de-DE" dirty="0"/>
              <a:t>Project Office</a:t>
            </a:r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33453" y="551118"/>
            <a:ext cx="5411028" cy="5506783"/>
          </a:xfrm>
        </p:spPr>
        <p:txBody>
          <a:bodyPr anchor="ctr" anchorCtr="0"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Textmasterformate durch Klicken</a:t>
            </a:r>
          </a:p>
          <a:p>
            <a:pPr lvl="0"/>
            <a:r>
              <a:rPr lang="de-DE" dirty="0"/>
              <a:t>Zweiter </a:t>
            </a:r>
            <a:r>
              <a:rPr lang="de-DE" dirty="0" err="1"/>
              <a:t>Bulletpoint</a:t>
            </a:r>
            <a:endParaRPr lang="de-DE" dirty="0"/>
          </a:p>
          <a:p>
            <a:pPr lvl="0"/>
            <a:r>
              <a:rPr lang="de-DE" dirty="0"/>
              <a:t>Und hier noch ein Kapitel Inhalt</a:t>
            </a:r>
          </a:p>
        </p:txBody>
      </p:sp>
    </p:spTree>
    <p:extLst>
      <p:ext uri="{BB962C8B-B14F-4D97-AF65-F5344CB8AC3E}">
        <p14:creationId xmlns:p14="http://schemas.microsoft.com/office/powerpoint/2010/main" val="1964866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 +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aseline="0"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597407" y="832677"/>
            <a:ext cx="4667761" cy="46659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 sz="1800" dirty="0">
              <a:solidFill>
                <a:schemeClr val="tx1">
                  <a:lumMod val="50000"/>
                </a:schemeClr>
              </a:solidFill>
              <a:effectLst/>
            </a:endParaRP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3" hasCustomPrompt="1"/>
          </p:nvPr>
        </p:nvSpPr>
        <p:spPr>
          <a:xfrm>
            <a:off x="596900" y="833438"/>
            <a:ext cx="4668838" cy="4665662"/>
          </a:xfrm>
          <a:solidFill>
            <a:schemeClr val="bg1">
              <a:alpha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38213" y="1181100"/>
            <a:ext cx="4024312" cy="37449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4000" b="1" i="0" kern="1200" baseline="0" noProof="0" dirty="0" smtClean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ource Sans Pro Black" panose="020B08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003254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Headline Box</a:t>
            </a:r>
            <a:b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003254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</a:b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003254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40Pt Black</a:t>
            </a:r>
            <a:endParaRPr kumimoji="0" lang="de-DE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Sans Pro Black" charset="0"/>
              <a:ea typeface="Source Sans Pro Black" charset="0"/>
              <a:cs typeface="Source Sans Pro Black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003254"/>
              </a:solidFill>
              <a:effectLst/>
              <a:uLnTx/>
              <a:uFillTx/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938213" y="2560638"/>
            <a:ext cx="4024312" cy="23653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3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de-DE" sz="2400" b="0" i="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Bild vollflächig</a:t>
            </a:r>
            <a:r>
              <a:rPr lang="de-DE" sz="2400" b="0" i="0" baseline="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und</a:t>
            </a:r>
            <a:r>
              <a:rPr lang="de-DE" sz="2400" b="0" i="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de-DE" sz="2400" b="0" i="0" baseline="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Box mit Text,</a:t>
            </a:r>
            <a:r>
              <a:rPr lang="de-DE" sz="2400" b="0" i="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de-DE" sz="2400" b="0" i="0" baseline="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der auch mehrzeilig werden kann wird in 30Pt Light gesetzt</a:t>
            </a:r>
            <a:endParaRPr lang="de-DE" sz="2400" b="0" i="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lvl="0"/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5"/>
          <p:cNvSpPr>
            <a:spLocks noGrp="1"/>
          </p:cNvSpPr>
          <p:nvPr>
            <p:ph type="pic" sz="quarter" idx="11"/>
          </p:nvPr>
        </p:nvSpPr>
        <p:spPr>
          <a:xfrm>
            <a:off x="609599" y="1783397"/>
            <a:ext cx="4254501" cy="426021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609599" y="640398"/>
            <a:ext cx="10928905" cy="11430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Bild + Bild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5181600" y="1783397"/>
            <a:ext cx="4254501" cy="426021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Bild auf Platzhalter ziehen oder durch Klicken auf Symbol hinzufügen </a:t>
            </a:r>
          </a:p>
        </p:txBody>
      </p:sp>
    </p:spTree>
    <p:extLst>
      <p:ext uri="{BB962C8B-B14F-4D97-AF65-F5344CB8AC3E}">
        <p14:creationId xmlns:p14="http://schemas.microsoft.com/office/powerpoint/2010/main" val="234342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1783398"/>
            <a:ext cx="5247555" cy="426021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2300">
                <a:solidFill>
                  <a:schemeClr val="tx1"/>
                </a:solidFill>
                <a:latin typeface="Source Sans Pro Light"/>
                <a:cs typeface="Source Sans Pro Light"/>
              </a:defRPr>
            </a:lvl1pPr>
            <a:lvl2pPr marL="1825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2pPr>
            <a:lvl3pPr marL="358775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3pPr>
            <a:lvl4pPr marL="541338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4pPr>
            <a:lvl5pPr marL="715962" indent="0">
              <a:buNone/>
              <a:defRPr sz="1800">
                <a:solidFill>
                  <a:srgbClr val="FFFFFF"/>
                </a:solidFill>
                <a:latin typeface="Source Sans Pro Light"/>
                <a:cs typeface="Source Sans Pro Light"/>
              </a:defRPr>
            </a:lvl5pPr>
          </a:lstStyle>
          <a:p>
            <a:pPr lvl="0"/>
            <a:r>
              <a:rPr lang="de-DE" dirty="0" err="1"/>
              <a:t>Bodytext</a:t>
            </a:r>
            <a:r>
              <a:rPr lang="de-DE" dirty="0"/>
              <a:t>. </a:t>
            </a:r>
            <a:r>
              <a:rPr lang="de-DE" dirty="0" err="1"/>
              <a:t>LoremIpsum</a:t>
            </a:r>
            <a:r>
              <a:rPr lang="de-DE" dirty="0"/>
              <a:t> Maecenas </a:t>
            </a:r>
            <a:r>
              <a:rPr lang="de-DE" dirty="0" err="1"/>
              <a:t>faucibusmollisinterdum</a:t>
            </a:r>
            <a:r>
              <a:rPr lang="de-DE" dirty="0"/>
              <a:t>. </a:t>
            </a:r>
            <a:r>
              <a:rPr lang="de-DE" dirty="0" err="1"/>
              <a:t>Fuscedapibus</a:t>
            </a:r>
            <a:r>
              <a:rPr lang="de-DE" dirty="0"/>
              <a:t>, </a:t>
            </a:r>
            <a:r>
              <a:rPr lang="de-DE" dirty="0" err="1"/>
              <a:t>tellusaccursus</a:t>
            </a:r>
            <a:r>
              <a:rPr lang="de-DE" dirty="0"/>
              <a:t> commodo, </a:t>
            </a:r>
            <a:r>
              <a:rPr lang="de-DE" dirty="0" err="1"/>
              <a:t>tortormauriscondimentumnibh</a:t>
            </a:r>
            <a:r>
              <a:rPr lang="de-DE" dirty="0"/>
              <a:t>, </a:t>
            </a:r>
            <a:r>
              <a:rPr lang="de-DE" dirty="0" err="1"/>
              <a:t>utfermentummassajustositametrisus</a:t>
            </a:r>
            <a:r>
              <a:rPr lang="de-DE" dirty="0"/>
              <a:t>.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609599" y="640398"/>
            <a:ext cx="10928905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Text + Bild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6187354" y="1783397"/>
            <a:ext cx="4254501" cy="426021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n-lt"/>
                <a:cs typeface="Arial Unicode MS" panose="020B0604020202020204" pitchFamily="34" charset="-128"/>
              </a:defRPr>
            </a:lvl1pPr>
          </a:lstStyle>
          <a:p>
            <a:r>
              <a:rPr lang="de-DE" dirty="0"/>
              <a:t>Bild auf Platzhalter ziehen oder durch Klicken auf Symbol hinzufügen </a:t>
            </a:r>
          </a:p>
        </p:txBody>
      </p:sp>
    </p:spTree>
    <p:extLst>
      <p:ext uri="{BB962C8B-B14F-4D97-AF65-F5344CB8AC3E}">
        <p14:creationId xmlns:p14="http://schemas.microsoft.com/office/powerpoint/2010/main" val="312339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 txBox="1">
            <a:spLocks/>
          </p:cNvSpPr>
          <p:nvPr userDrawn="1"/>
        </p:nvSpPr>
        <p:spPr>
          <a:xfrm>
            <a:off x="609600" y="6414636"/>
            <a:ext cx="3511296" cy="156852"/>
          </a:xfrm>
          <a:prstGeom prst="rect">
            <a:avLst/>
          </a:prstGeom>
        </p:spPr>
        <p:txBody>
          <a:bodyPr vert="horz"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Calibri" pitchFamily="34" charset="0"/>
              <a:buNone/>
              <a:defRPr sz="1000" b="0" kern="1200">
                <a:solidFill>
                  <a:srgbClr val="0A146E"/>
                </a:solidFill>
                <a:latin typeface="Source Sans Pro Light"/>
                <a:ea typeface="+mn-ea"/>
                <a:cs typeface="Source Sans Pro Light"/>
              </a:defRPr>
            </a:lvl1pPr>
            <a:lvl2pPr marL="182562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FFFFFF"/>
                </a:solidFill>
                <a:latin typeface="Source Sans Pro Light"/>
                <a:ea typeface="+mn-ea"/>
                <a:cs typeface="Source Sans Pro Light"/>
              </a:defRPr>
            </a:lvl2pPr>
            <a:lvl3pPr marL="358775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FFFFFF"/>
                </a:solidFill>
                <a:latin typeface="Source Sans Pro Light"/>
                <a:ea typeface="+mn-ea"/>
                <a:cs typeface="Source Sans Pro Light"/>
              </a:defRPr>
            </a:lvl3pPr>
            <a:lvl4pPr marL="541338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FFFFFF"/>
                </a:solidFill>
                <a:latin typeface="Source Sans Pro Light"/>
                <a:ea typeface="+mn-ea"/>
                <a:cs typeface="Source Sans Pro Light"/>
              </a:defRPr>
            </a:lvl4pPr>
            <a:lvl5pPr marL="715962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FFFFFF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None/>
              <a:tabLst/>
              <a:defRPr/>
            </a:pPr>
            <a:fld id="{AAF169E8-3966-46D2-A522-FD5ADF9419E8}" type="slidenum">
              <a:rPr lang="de-DE" sz="1000" b="1" i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Calibri" pitchFamily="34" charset="0"/>
                <a:buNone/>
                <a:tabLst/>
                <a:defRPr/>
              </a:pPr>
              <a:t>‹Nr.›</a:t>
            </a:fld>
            <a:r>
              <a:rPr lang="de-DE" sz="1000" b="0" i="0" baseline="0" dirty="0">
                <a:solidFill>
                  <a:schemeClr val="accent2"/>
                </a:solidFill>
                <a:latin typeface="+mn-lt"/>
                <a:cs typeface="Source Sans Pro Semibold"/>
              </a:rPr>
              <a:t>  </a:t>
            </a:r>
            <a:r>
              <a:rPr lang="de-DE" sz="1000" b="0" i="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©</a:t>
            </a:r>
            <a:r>
              <a:rPr lang="de-DE" sz="1000" b="0" i="0" baseline="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2022 contact-software.com</a:t>
            </a:r>
            <a:endParaRPr lang="de-DE" sz="1000" b="0" i="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8" name="Titelplatzhalter 7"/>
          <p:cNvSpPr>
            <a:spLocks noGrp="1"/>
          </p:cNvSpPr>
          <p:nvPr>
            <p:ph type="title"/>
          </p:nvPr>
        </p:nvSpPr>
        <p:spPr>
          <a:xfrm>
            <a:off x="609600" y="640398"/>
            <a:ext cx="9163194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>
          <a:xfrm>
            <a:off x="609601" y="1783398"/>
            <a:ext cx="9163193" cy="4342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21" name="Bild 20"/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19320" r="62472" b="17993"/>
          <a:stretch/>
        </p:blipFill>
        <p:spPr>
          <a:xfrm>
            <a:off x="11289792" y="6251247"/>
            <a:ext cx="502130" cy="4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9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678" r:id="rId2"/>
    <p:sldLayoutId id="2147483789" r:id="rId3"/>
    <p:sldLayoutId id="2147483676" r:id="rId4"/>
    <p:sldLayoutId id="2147483679" r:id="rId5"/>
    <p:sldLayoutId id="2147483779" r:id="rId6"/>
    <p:sldLayoutId id="2147483795" r:id="rId7"/>
    <p:sldLayoutId id="2147483780" r:id="rId8"/>
    <p:sldLayoutId id="2147483778" r:id="rId9"/>
    <p:sldLayoutId id="2147483798" r:id="rId10"/>
    <p:sldLayoutId id="2147483797" r:id="rId11"/>
    <p:sldLayoutId id="2147483794" r:id="rId12"/>
    <p:sldLayoutId id="2147483787" r:id="rId13"/>
    <p:sldLayoutId id="2147483792" r:id="rId14"/>
    <p:sldLayoutId id="2147483790" r:id="rId15"/>
    <p:sldLayoutId id="2147483791" r:id="rId16"/>
    <p:sldLayoutId id="2147483793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ource Sans Pro Black" charset="0"/>
          <a:ea typeface="Source Sans Pro Black" charset="0"/>
          <a:cs typeface="Source Sans Pro Black" charset="0"/>
        </a:defRPr>
      </a:lvl1pPr>
    </p:titleStyle>
    <p:bodyStyle>
      <a:lvl1pPr marL="358775" indent="-358775" algn="l" defTabSz="914400" rtl="0" eaLnBrk="1" latinLnBrk="0" hangingPunct="1">
        <a:spcBef>
          <a:spcPct val="20000"/>
        </a:spcBef>
        <a:buFont typeface="Wingdings" pitchFamily="2" charset="2"/>
        <a:buChar char="§"/>
        <a:defRPr sz="2300" b="0" i="0" kern="1200">
          <a:solidFill>
            <a:schemeClr val="tx1"/>
          </a:solidFill>
          <a:latin typeface="Source Sans Pro Light" charset="0"/>
          <a:ea typeface="Source Sans Pro Light" charset="0"/>
          <a:cs typeface="Source Sans Pro Light" charset="0"/>
        </a:defRPr>
      </a:lvl1pPr>
      <a:lvl2pPr marL="625475" indent="-266700" algn="l" defTabSz="914400" rtl="0" eaLnBrk="1" latinLnBrk="0" hangingPunct="1">
        <a:spcBef>
          <a:spcPct val="20000"/>
        </a:spcBef>
        <a:buFont typeface="Symbol" pitchFamily="18" charset="2"/>
        <a:buChar char="-"/>
        <a:defRPr sz="1800" b="0" i="0" kern="1200">
          <a:solidFill>
            <a:schemeClr val="tx1"/>
          </a:solidFill>
          <a:latin typeface="Source Sans Pro Light" charset="0"/>
          <a:ea typeface="Source Sans Pro Light" charset="0"/>
          <a:cs typeface="Source Sans Pro Light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Symbol" pitchFamily="18" charset="2"/>
        <a:buChar char="-"/>
        <a:defRPr sz="1800" b="0" i="0" kern="1200">
          <a:solidFill>
            <a:schemeClr val="tx1"/>
          </a:solidFill>
          <a:latin typeface="Source Sans Pro Light" charset="0"/>
          <a:ea typeface="Source Sans Pro Light" charset="0"/>
          <a:cs typeface="Source Sans Pro Light" charset="0"/>
        </a:defRPr>
      </a:lvl3pPr>
      <a:lvl4pPr marL="715963" indent="-174625" algn="l" defTabSz="914400" rtl="0" eaLnBrk="1" latinLnBrk="0" hangingPunct="1">
        <a:spcBef>
          <a:spcPct val="20000"/>
        </a:spcBef>
        <a:buFont typeface="Symbol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898525" indent="-182563" algn="l" defTabSz="914400" rtl="0" eaLnBrk="1" latinLnBrk="0" hangingPunct="1">
        <a:spcBef>
          <a:spcPct val="20000"/>
        </a:spcBef>
        <a:buFont typeface="Symbol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 txBox="1">
            <a:spLocks/>
          </p:cNvSpPr>
          <p:nvPr userDrawn="1"/>
        </p:nvSpPr>
        <p:spPr>
          <a:xfrm>
            <a:off x="609600" y="6414636"/>
            <a:ext cx="3511296" cy="156852"/>
          </a:xfrm>
          <a:prstGeom prst="rect">
            <a:avLst/>
          </a:prstGeom>
        </p:spPr>
        <p:txBody>
          <a:bodyPr vert="horz"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Calibri" pitchFamily="34" charset="0"/>
              <a:buNone/>
              <a:defRPr sz="1000" b="0" kern="1200">
                <a:solidFill>
                  <a:srgbClr val="0A146E"/>
                </a:solidFill>
                <a:latin typeface="Source Sans Pro Light"/>
                <a:ea typeface="+mn-ea"/>
                <a:cs typeface="Source Sans Pro Light"/>
              </a:defRPr>
            </a:lvl1pPr>
            <a:lvl2pPr marL="182562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FFFFFF"/>
                </a:solidFill>
                <a:latin typeface="Source Sans Pro Light"/>
                <a:ea typeface="+mn-ea"/>
                <a:cs typeface="Source Sans Pro Light"/>
              </a:defRPr>
            </a:lvl2pPr>
            <a:lvl3pPr marL="358775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FFFFFF"/>
                </a:solidFill>
                <a:latin typeface="Source Sans Pro Light"/>
                <a:ea typeface="+mn-ea"/>
                <a:cs typeface="Source Sans Pro Light"/>
              </a:defRPr>
            </a:lvl3pPr>
            <a:lvl4pPr marL="541338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FFFFFF"/>
                </a:solidFill>
                <a:latin typeface="Source Sans Pro Light"/>
                <a:ea typeface="+mn-ea"/>
                <a:cs typeface="Source Sans Pro Light"/>
              </a:defRPr>
            </a:lvl4pPr>
            <a:lvl5pPr marL="715962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FFFFFF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fld id="{AAF169E8-3966-46D2-A522-FD5ADF9419E8}" type="slidenum">
              <a:rPr lang="de-DE" b="1" smtClean="0">
                <a:solidFill>
                  <a:srgbClr val="003254"/>
                </a:solidFill>
                <a:latin typeface="Source Sans Pro" charset="0"/>
                <a:ea typeface="Source Sans Pro" charset="0"/>
                <a:cs typeface="Source Sans Pro" charset="0"/>
              </a:rPr>
              <a:pPr>
                <a:spcBef>
                  <a:spcPts val="0"/>
                </a:spcBef>
                <a:defRPr/>
              </a:pPr>
              <a:t>‹Nr.›</a:t>
            </a:fld>
            <a:r>
              <a:rPr lang="de-DE" dirty="0">
                <a:solidFill>
                  <a:srgbClr val="28BDD6"/>
                </a:solidFill>
                <a:cs typeface="Source Sans Pro Semibold"/>
              </a:rPr>
              <a:t>  </a:t>
            </a:r>
            <a:r>
              <a:rPr lang="de-DE" dirty="0">
                <a:solidFill>
                  <a:srgbClr val="003254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© 2022 contact-software.com</a:t>
            </a:r>
          </a:p>
        </p:txBody>
      </p:sp>
      <p:sp>
        <p:nvSpPr>
          <p:cNvPr id="8" name="Titelplatzhalter 7"/>
          <p:cNvSpPr>
            <a:spLocks noGrp="1"/>
          </p:cNvSpPr>
          <p:nvPr>
            <p:ph type="title"/>
          </p:nvPr>
        </p:nvSpPr>
        <p:spPr>
          <a:xfrm>
            <a:off x="609600" y="640398"/>
            <a:ext cx="9163194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>
          <a:xfrm>
            <a:off x="609601" y="1783398"/>
            <a:ext cx="9163193" cy="4342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21" name="Bild 20"/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19320" r="62472" b="17993"/>
          <a:stretch/>
        </p:blipFill>
        <p:spPr>
          <a:xfrm>
            <a:off x="11289792" y="6251247"/>
            <a:ext cx="502130" cy="4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85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ource Sans Pro Black" charset="0"/>
          <a:ea typeface="Source Sans Pro Black" charset="0"/>
          <a:cs typeface="Source Sans Pro Black" charset="0"/>
        </a:defRPr>
      </a:lvl1pPr>
    </p:titleStyle>
    <p:bodyStyle>
      <a:lvl1pPr marL="358775" indent="-358775" algn="l" defTabSz="914400" rtl="0" eaLnBrk="1" latinLnBrk="0" hangingPunct="1">
        <a:spcBef>
          <a:spcPct val="20000"/>
        </a:spcBef>
        <a:buFont typeface="Wingdings" pitchFamily="2" charset="2"/>
        <a:buChar char="§"/>
        <a:defRPr sz="2300" b="0" i="0" kern="1200">
          <a:solidFill>
            <a:schemeClr val="tx1"/>
          </a:solidFill>
          <a:latin typeface="Source Sans Pro Light" charset="0"/>
          <a:ea typeface="Source Sans Pro Light" charset="0"/>
          <a:cs typeface="Source Sans Pro Light" charset="0"/>
        </a:defRPr>
      </a:lvl1pPr>
      <a:lvl2pPr marL="625475" indent="-266700" algn="l" defTabSz="914400" rtl="0" eaLnBrk="1" latinLnBrk="0" hangingPunct="1">
        <a:spcBef>
          <a:spcPct val="20000"/>
        </a:spcBef>
        <a:buFont typeface="Symbol" pitchFamily="18" charset="2"/>
        <a:buChar char="-"/>
        <a:defRPr sz="1800" b="0" i="0" kern="1200">
          <a:solidFill>
            <a:schemeClr val="tx1"/>
          </a:solidFill>
          <a:latin typeface="Source Sans Pro Light" charset="0"/>
          <a:ea typeface="Source Sans Pro Light" charset="0"/>
          <a:cs typeface="Source Sans Pro Light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Symbol" pitchFamily="18" charset="2"/>
        <a:buChar char="-"/>
        <a:defRPr sz="1800" b="0" i="0" kern="1200">
          <a:solidFill>
            <a:schemeClr val="tx1"/>
          </a:solidFill>
          <a:latin typeface="Source Sans Pro Light" charset="0"/>
          <a:ea typeface="Source Sans Pro Light" charset="0"/>
          <a:cs typeface="Source Sans Pro Light" charset="0"/>
        </a:defRPr>
      </a:lvl3pPr>
      <a:lvl4pPr marL="715963" indent="-174625" algn="l" defTabSz="914400" rtl="0" eaLnBrk="1" latinLnBrk="0" hangingPunct="1">
        <a:spcBef>
          <a:spcPct val="20000"/>
        </a:spcBef>
        <a:buFont typeface="Symbol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898525" indent="-182563" algn="l" defTabSz="914400" rtl="0" eaLnBrk="1" latinLnBrk="0" hangingPunct="1">
        <a:spcBef>
          <a:spcPct val="20000"/>
        </a:spcBef>
        <a:buFont typeface="Symbol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 txBox="1">
            <a:spLocks/>
          </p:cNvSpPr>
          <p:nvPr userDrawn="1"/>
        </p:nvSpPr>
        <p:spPr>
          <a:xfrm>
            <a:off x="609600" y="6414636"/>
            <a:ext cx="3511296" cy="156852"/>
          </a:xfrm>
          <a:prstGeom prst="rect">
            <a:avLst/>
          </a:prstGeom>
        </p:spPr>
        <p:txBody>
          <a:bodyPr vert="horz"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Calibri" pitchFamily="34" charset="0"/>
              <a:buNone/>
              <a:defRPr sz="1000" b="0" kern="1200">
                <a:solidFill>
                  <a:srgbClr val="0A146E"/>
                </a:solidFill>
                <a:latin typeface="Source Sans Pro Light"/>
                <a:ea typeface="+mn-ea"/>
                <a:cs typeface="Source Sans Pro Light"/>
              </a:defRPr>
            </a:lvl1pPr>
            <a:lvl2pPr marL="182562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FFFFFF"/>
                </a:solidFill>
                <a:latin typeface="Source Sans Pro Light"/>
                <a:ea typeface="+mn-ea"/>
                <a:cs typeface="Source Sans Pro Light"/>
              </a:defRPr>
            </a:lvl2pPr>
            <a:lvl3pPr marL="358775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FFFFFF"/>
                </a:solidFill>
                <a:latin typeface="Source Sans Pro Light"/>
                <a:ea typeface="+mn-ea"/>
                <a:cs typeface="Source Sans Pro Light"/>
              </a:defRPr>
            </a:lvl3pPr>
            <a:lvl4pPr marL="541338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FFFFFF"/>
                </a:solidFill>
                <a:latin typeface="Source Sans Pro Light"/>
                <a:ea typeface="+mn-ea"/>
                <a:cs typeface="Source Sans Pro Light"/>
              </a:defRPr>
            </a:lvl4pPr>
            <a:lvl5pPr marL="715962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FFFFFF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fld id="{AAF169E8-3966-46D2-A522-FD5ADF9419E8}" type="slidenum">
              <a:rPr lang="de-DE" b="1" smtClean="0">
                <a:solidFill>
                  <a:srgbClr val="003254"/>
                </a:solidFill>
                <a:latin typeface="Source Sans Pro" charset="0"/>
                <a:ea typeface="Source Sans Pro" charset="0"/>
                <a:cs typeface="Source Sans Pro" charset="0"/>
              </a:rPr>
              <a:pPr>
                <a:spcBef>
                  <a:spcPts val="0"/>
                </a:spcBef>
                <a:defRPr/>
              </a:pPr>
              <a:t>‹Nr.›</a:t>
            </a:fld>
            <a:r>
              <a:rPr lang="de-DE" dirty="0">
                <a:solidFill>
                  <a:srgbClr val="28BDD6"/>
                </a:solidFill>
                <a:cs typeface="Source Sans Pro Semibold"/>
              </a:rPr>
              <a:t>  </a:t>
            </a:r>
            <a:r>
              <a:rPr lang="de-DE" dirty="0">
                <a:solidFill>
                  <a:srgbClr val="003254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© 2022 contact-software.com</a:t>
            </a:r>
          </a:p>
        </p:txBody>
      </p:sp>
      <p:sp>
        <p:nvSpPr>
          <p:cNvPr id="8" name="Titelplatzhalter 7"/>
          <p:cNvSpPr>
            <a:spLocks noGrp="1"/>
          </p:cNvSpPr>
          <p:nvPr>
            <p:ph type="title"/>
          </p:nvPr>
        </p:nvSpPr>
        <p:spPr>
          <a:xfrm>
            <a:off x="609600" y="640398"/>
            <a:ext cx="9163194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>
          <a:xfrm>
            <a:off x="609601" y="1783398"/>
            <a:ext cx="9163193" cy="4342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21" name="Bild 20"/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19320" r="62472" b="17993"/>
          <a:stretch/>
        </p:blipFill>
        <p:spPr>
          <a:xfrm>
            <a:off x="11289792" y="6251247"/>
            <a:ext cx="502130" cy="4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93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ource Sans Pro Black" charset="0"/>
          <a:ea typeface="Source Sans Pro Black" charset="0"/>
          <a:cs typeface="Source Sans Pro Black" charset="0"/>
        </a:defRPr>
      </a:lvl1pPr>
    </p:titleStyle>
    <p:bodyStyle>
      <a:lvl1pPr marL="358775" indent="-358775" algn="l" defTabSz="914400" rtl="0" eaLnBrk="1" latinLnBrk="0" hangingPunct="1">
        <a:spcBef>
          <a:spcPct val="20000"/>
        </a:spcBef>
        <a:buFont typeface="Wingdings" pitchFamily="2" charset="2"/>
        <a:buChar char="§"/>
        <a:defRPr sz="2300" b="0" i="0" kern="1200">
          <a:solidFill>
            <a:schemeClr val="tx1"/>
          </a:solidFill>
          <a:latin typeface="Source Sans Pro Light" charset="0"/>
          <a:ea typeface="Source Sans Pro Light" charset="0"/>
          <a:cs typeface="Source Sans Pro Light" charset="0"/>
        </a:defRPr>
      </a:lvl1pPr>
      <a:lvl2pPr marL="625475" indent="-266700" algn="l" defTabSz="914400" rtl="0" eaLnBrk="1" latinLnBrk="0" hangingPunct="1">
        <a:spcBef>
          <a:spcPct val="20000"/>
        </a:spcBef>
        <a:buFont typeface="Symbol" pitchFamily="18" charset="2"/>
        <a:buChar char="-"/>
        <a:defRPr sz="1800" b="0" i="0" kern="1200">
          <a:solidFill>
            <a:schemeClr val="tx1"/>
          </a:solidFill>
          <a:latin typeface="Source Sans Pro Light" charset="0"/>
          <a:ea typeface="Source Sans Pro Light" charset="0"/>
          <a:cs typeface="Source Sans Pro Light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Symbol" pitchFamily="18" charset="2"/>
        <a:buChar char="-"/>
        <a:defRPr sz="1800" b="0" i="0" kern="1200">
          <a:solidFill>
            <a:schemeClr val="tx1"/>
          </a:solidFill>
          <a:latin typeface="Source Sans Pro Light" charset="0"/>
          <a:ea typeface="Source Sans Pro Light" charset="0"/>
          <a:cs typeface="Source Sans Pro Light" charset="0"/>
        </a:defRPr>
      </a:lvl3pPr>
      <a:lvl4pPr marL="715963" indent="-174625" algn="l" defTabSz="914400" rtl="0" eaLnBrk="1" latinLnBrk="0" hangingPunct="1">
        <a:spcBef>
          <a:spcPct val="20000"/>
        </a:spcBef>
        <a:buFont typeface="Symbol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898525" indent="-182563" algn="l" defTabSz="914400" rtl="0" eaLnBrk="1" latinLnBrk="0" hangingPunct="1">
        <a:spcBef>
          <a:spcPct val="20000"/>
        </a:spcBef>
        <a:buFont typeface="Symbol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 txBox="1">
            <a:spLocks/>
          </p:cNvSpPr>
          <p:nvPr userDrawn="1"/>
        </p:nvSpPr>
        <p:spPr>
          <a:xfrm>
            <a:off x="609600" y="6414636"/>
            <a:ext cx="3511296" cy="156852"/>
          </a:xfrm>
          <a:prstGeom prst="rect">
            <a:avLst/>
          </a:prstGeom>
        </p:spPr>
        <p:txBody>
          <a:bodyPr vert="horz"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Calibri" pitchFamily="34" charset="0"/>
              <a:buNone/>
              <a:defRPr sz="1000" b="0" kern="1200">
                <a:solidFill>
                  <a:srgbClr val="0A146E"/>
                </a:solidFill>
                <a:latin typeface="Source Sans Pro Light"/>
                <a:ea typeface="+mn-ea"/>
                <a:cs typeface="Source Sans Pro Light"/>
              </a:defRPr>
            </a:lvl1pPr>
            <a:lvl2pPr marL="182562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FFFFFF"/>
                </a:solidFill>
                <a:latin typeface="Source Sans Pro Light"/>
                <a:ea typeface="+mn-ea"/>
                <a:cs typeface="Source Sans Pro Light"/>
              </a:defRPr>
            </a:lvl2pPr>
            <a:lvl3pPr marL="358775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FFFFFF"/>
                </a:solidFill>
                <a:latin typeface="Source Sans Pro Light"/>
                <a:ea typeface="+mn-ea"/>
                <a:cs typeface="Source Sans Pro Light"/>
              </a:defRPr>
            </a:lvl3pPr>
            <a:lvl4pPr marL="541338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FFFFFF"/>
                </a:solidFill>
                <a:latin typeface="Source Sans Pro Light"/>
                <a:ea typeface="+mn-ea"/>
                <a:cs typeface="Source Sans Pro Light"/>
              </a:defRPr>
            </a:lvl4pPr>
            <a:lvl5pPr marL="715962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FFFFFF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fld id="{AAF169E8-3966-46D2-A522-FD5ADF9419E8}" type="slidenum">
              <a:rPr lang="de-DE" b="1" smtClean="0">
                <a:solidFill>
                  <a:srgbClr val="003254"/>
                </a:solidFill>
                <a:latin typeface="Source Sans Pro" charset="0"/>
                <a:ea typeface="Source Sans Pro" charset="0"/>
                <a:cs typeface="Source Sans Pro" charset="0"/>
              </a:rPr>
              <a:pPr>
                <a:spcBef>
                  <a:spcPts val="0"/>
                </a:spcBef>
                <a:defRPr/>
              </a:pPr>
              <a:t>‹Nr.›</a:t>
            </a:fld>
            <a:r>
              <a:rPr lang="de-DE" dirty="0">
                <a:solidFill>
                  <a:srgbClr val="28BDD6"/>
                </a:solidFill>
                <a:cs typeface="Source Sans Pro Semibold"/>
              </a:rPr>
              <a:t>  </a:t>
            </a:r>
            <a:r>
              <a:rPr lang="de-DE" dirty="0">
                <a:solidFill>
                  <a:srgbClr val="003254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© 2022 contact-software.com</a:t>
            </a:r>
          </a:p>
        </p:txBody>
      </p:sp>
      <p:sp>
        <p:nvSpPr>
          <p:cNvPr id="8" name="Titelplatzhalter 7"/>
          <p:cNvSpPr>
            <a:spLocks noGrp="1"/>
          </p:cNvSpPr>
          <p:nvPr>
            <p:ph type="title"/>
          </p:nvPr>
        </p:nvSpPr>
        <p:spPr>
          <a:xfrm>
            <a:off x="609600" y="640398"/>
            <a:ext cx="9163194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>
          <a:xfrm>
            <a:off x="609601" y="1783398"/>
            <a:ext cx="9163193" cy="4342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21" name="Bild 20"/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19320" r="62472" b="17993"/>
          <a:stretch/>
        </p:blipFill>
        <p:spPr>
          <a:xfrm>
            <a:off x="11289792" y="6251247"/>
            <a:ext cx="502130" cy="4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8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  <p:sldLayoutId id="2147483851" r:id="rId16"/>
    <p:sldLayoutId id="2147483852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ource Sans Pro Black" charset="0"/>
          <a:ea typeface="Source Sans Pro Black" charset="0"/>
          <a:cs typeface="Source Sans Pro Black" charset="0"/>
        </a:defRPr>
      </a:lvl1pPr>
    </p:titleStyle>
    <p:bodyStyle>
      <a:lvl1pPr marL="358775" indent="-358775" algn="l" defTabSz="914400" rtl="0" eaLnBrk="1" latinLnBrk="0" hangingPunct="1">
        <a:spcBef>
          <a:spcPct val="20000"/>
        </a:spcBef>
        <a:buFont typeface="Wingdings" pitchFamily="2" charset="2"/>
        <a:buChar char="§"/>
        <a:defRPr sz="2300" b="0" i="0" kern="1200">
          <a:solidFill>
            <a:schemeClr val="tx1"/>
          </a:solidFill>
          <a:latin typeface="Source Sans Pro Light" charset="0"/>
          <a:ea typeface="Source Sans Pro Light" charset="0"/>
          <a:cs typeface="Source Sans Pro Light" charset="0"/>
        </a:defRPr>
      </a:lvl1pPr>
      <a:lvl2pPr marL="625475" indent="-266700" algn="l" defTabSz="914400" rtl="0" eaLnBrk="1" latinLnBrk="0" hangingPunct="1">
        <a:spcBef>
          <a:spcPct val="20000"/>
        </a:spcBef>
        <a:buFont typeface="Symbol" pitchFamily="18" charset="2"/>
        <a:buChar char="-"/>
        <a:defRPr sz="1800" b="0" i="0" kern="1200">
          <a:solidFill>
            <a:schemeClr val="tx1"/>
          </a:solidFill>
          <a:latin typeface="Source Sans Pro Light" charset="0"/>
          <a:ea typeface="Source Sans Pro Light" charset="0"/>
          <a:cs typeface="Source Sans Pro Light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Symbol" pitchFamily="18" charset="2"/>
        <a:buChar char="-"/>
        <a:defRPr sz="1800" b="0" i="0" kern="1200">
          <a:solidFill>
            <a:schemeClr val="tx1"/>
          </a:solidFill>
          <a:latin typeface="Source Sans Pro Light" charset="0"/>
          <a:ea typeface="Source Sans Pro Light" charset="0"/>
          <a:cs typeface="Source Sans Pro Light" charset="0"/>
        </a:defRPr>
      </a:lvl3pPr>
      <a:lvl4pPr marL="715963" indent="-174625" algn="l" defTabSz="914400" rtl="0" eaLnBrk="1" latinLnBrk="0" hangingPunct="1">
        <a:spcBef>
          <a:spcPct val="20000"/>
        </a:spcBef>
        <a:buFont typeface="Symbol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898525" indent="-182563" algn="l" defTabSz="914400" rtl="0" eaLnBrk="1" latinLnBrk="0" hangingPunct="1">
        <a:spcBef>
          <a:spcPct val="20000"/>
        </a:spcBef>
        <a:buFont typeface="Symbol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09488"/>
          </a:xfrm>
          <a:prstGeom prst="rect">
            <a:avLst/>
          </a:prstGeom>
        </p:spPr>
      </p:pic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Bildplatzhalt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38784" y="1157463"/>
            <a:ext cx="4040719" cy="3126670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4000" b="1" i="0" baseline="0">
                <a:solidFill>
                  <a:srgbClr val="FFFFFF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>
              <a:spcAft>
                <a:spcPts val="800"/>
              </a:spcAft>
            </a:pPr>
            <a:r>
              <a:rPr lang="de-DE" dirty="0">
                <a:cs typeface="Source Sans Pro Black" charset="0"/>
              </a:rPr>
              <a:t>The CONTACT Elements Data Model</a:t>
            </a:r>
          </a:p>
          <a:p>
            <a:pPr lvl="0">
              <a:spcAft>
                <a:spcPts val="800"/>
              </a:spcAft>
            </a:pPr>
            <a:r>
              <a:rPr lang="de-DE" sz="1800" b="0" dirty="0">
                <a:latin typeface="+mn-lt"/>
                <a:ea typeface="Source Sans Pro Black" charset="0"/>
                <a:cs typeface="Source Sans Pro Black" charset="0"/>
              </a:rPr>
              <a:t>A high-level </a:t>
            </a:r>
            <a:r>
              <a:rPr lang="de-DE" sz="1800" b="0" dirty="0" err="1">
                <a:latin typeface="+mn-lt"/>
                <a:ea typeface="Source Sans Pro Black" charset="0"/>
                <a:cs typeface="Source Sans Pro Black" charset="0"/>
              </a:rPr>
              <a:t>overview</a:t>
            </a:r>
            <a:endParaRPr lang="de-DE" sz="1800" b="0" dirty="0">
              <a:latin typeface="+mn-lt"/>
              <a:ea typeface="Source Sans Pro Black" charset="0"/>
              <a:cs typeface="Source Sans Pro Black" charset="0"/>
            </a:endParaRPr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38785" y="4342471"/>
            <a:ext cx="3938016" cy="960103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buNone/>
              <a:defRPr sz="1800" baseline="0">
                <a:solidFill>
                  <a:srgbClr val="FFFFFF"/>
                </a:solidFill>
                <a:latin typeface="Source Sans Pro Light"/>
                <a:cs typeface="Source Sans Pro Light"/>
              </a:defRPr>
            </a:lvl1pPr>
          </a:lstStyle>
          <a:p>
            <a:pPr>
              <a:spcAft>
                <a:spcPts val="600"/>
              </a:spcAft>
            </a:pPr>
            <a:r>
              <a:rPr lang="de-DE" dirty="0">
                <a:latin typeface="Source Sans Pro Light"/>
                <a:cs typeface="Source Sans Pro Light"/>
              </a:rPr>
              <a:t>Patrick Simon</a:t>
            </a:r>
          </a:p>
          <a:p>
            <a:r>
              <a:rPr lang="de-DE" dirty="0"/>
              <a:t>CONTACT Software </a:t>
            </a:r>
          </a:p>
          <a:p>
            <a:r>
              <a:rPr lang="de-DE" dirty="0"/>
              <a:t>August 2022</a:t>
            </a:r>
          </a:p>
        </p:txBody>
      </p:sp>
    </p:spTree>
    <p:extLst>
      <p:ext uri="{BB962C8B-B14F-4D97-AF65-F5344CB8AC3E}">
        <p14:creationId xmlns:p14="http://schemas.microsoft.com/office/powerpoint/2010/main" val="811148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486660E-D83D-4E1A-9BE2-B53503D49E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783398"/>
            <a:ext cx="4152900" cy="42602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Universal Classification </a:t>
            </a:r>
            <a:r>
              <a:rPr lang="de-DE" sz="1800" dirty="0" err="1"/>
              <a:t>brings</a:t>
            </a:r>
            <a:r>
              <a:rPr lang="de-DE" sz="1800" dirty="0"/>
              <a:t> </a:t>
            </a:r>
            <a:r>
              <a:rPr lang="de-DE" sz="1800" dirty="0" err="1"/>
              <a:t>certain</a:t>
            </a:r>
            <a:r>
              <a:rPr lang="de-DE" sz="1800" dirty="0"/>
              <a:t> </a:t>
            </a:r>
            <a:r>
              <a:rPr lang="de-DE" sz="1800" dirty="0" err="1"/>
              <a:t>features</a:t>
            </a:r>
            <a:r>
              <a:rPr lang="de-DE" sz="1800" dirty="0"/>
              <a:t> out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box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would</a:t>
            </a:r>
            <a:r>
              <a:rPr lang="de-DE" sz="1800" dirty="0"/>
              <a:t> </a:t>
            </a:r>
            <a:r>
              <a:rPr lang="de-DE" sz="1800" dirty="0" err="1"/>
              <a:t>usually</a:t>
            </a:r>
            <a:r>
              <a:rPr lang="de-DE" sz="1800" dirty="0"/>
              <a:t> </a:t>
            </a:r>
            <a:r>
              <a:rPr lang="de-DE" sz="1800" dirty="0" err="1"/>
              <a:t>need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customized</a:t>
            </a:r>
            <a:r>
              <a:rPr lang="de-DE" sz="1800" dirty="0"/>
              <a:t> </a:t>
            </a:r>
            <a:r>
              <a:rPr lang="de-DE" sz="1800" dirty="0" err="1"/>
              <a:t>through</a:t>
            </a:r>
            <a:r>
              <a:rPr lang="de-DE" sz="1800" dirty="0"/>
              <a:t> </a:t>
            </a:r>
            <a:r>
              <a:rPr lang="de-DE" sz="1800" dirty="0" err="1"/>
              <a:t>user</a:t>
            </a:r>
            <a:r>
              <a:rPr lang="de-DE" sz="1800" dirty="0"/>
              <a:t> </a:t>
            </a:r>
            <a:r>
              <a:rPr lang="de-DE" sz="1800" dirty="0" err="1"/>
              <a:t>exits</a:t>
            </a:r>
            <a:r>
              <a:rPr lang="de-DE" sz="1800" dirty="0"/>
              <a:t>:</a:t>
            </a:r>
          </a:p>
          <a:p>
            <a:pPr marL="525462" lvl="1" indent="-34290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Rules: </a:t>
            </a:r>
            <a:r>
              <a:rPr lang="de-DE" sz="1600" dirty="0" err="1">
                <a:solidFill>
                  <a:schemeClr val="tx1"/>
                </a:solidFill>
              </a:rPr>
              <a:t>set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certain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class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properties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to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mandatory</a:t>
            </a:r>
            <a:r>
              <a:rPr lang="de-DE" sz="1600" dirty="0">
                <a:solidFill>
                  <a:schemeClr val="tx1"/>
                </a:solidFill>
              </a:rPr>
              <a:t>/optional and </a:t>
            </a:r>
            <a:r>
              <a:rPr lang="de-DE" sz="1600" dirty="0" err="1">
                <a:solidFill>
                  <a:schemeClr val="tx1"/>
                </a:solidFill>
              </a:rPr>
              <a:t>editable</a:t>
            </a:r>
            <a:r>
              <a:rPr lang="de-DE" sz="1600" dirty="0">
                <a:solidFill>
                  <a:schemeClr val="tx1"/>
                </a:solidFill>
              </a:rPr>
              <a:t>/</a:t>
            </a:r>
            <a:r>
              <a:rPr lang="de-DE" sz="1600" dirty="0" err="1">
                <a:solidFill>
                  <a:schemeClr val="tx1"/>
                </a:solidFill>
              </a:rPr>
              <a:t>read-only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based</a:t>
            </a:r>
            <a:r>
              <a:rPr lang="de-DE" sz="1600" dirty="0">
                <a:solidFill>
                  <a:schemeClr val="tx1"/>
                </a:solidFill>
              </a:rPr>
              <a:t> on </a:t>
            </a:r>
            <a:r>
              <a:rPr lang="de-DE" sz="1600" dirty="0" err="1">
                <a:solidFill>
                  <a:schemeClr val="tx1"/>
                </a:solidFill>
              </a:rPr>
              <a:t>other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property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values</a:t>
            </a:r>
            <a:endParaRPr lang="de-DE" sz="1600" dirty="0">
              <a:solidFill>
                <a:schemeClr val="tx1"/>
              </a:solidFill>
            </a:endParaRPr>
          </a:p>
          <a:p>
            <a:pPr marL="525462" lvl="1" indent="-34290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Formulas</a:t>
            </a:r>
            <a:r>
              <a:rPr lang="de-DE" sz="1600" dirty="0">
                <a:solidFill>
                  <a:schemeClr val="tx1"/>
                </a:solidFill>
              </a:rPr>
              <a:t>: </a:t>
            </a:r>
            <a:r>
              <a:rPr lang="de-DE" sz="1600" dirty="0" err="1">
                <a:solidFill>
                  <a:schemeClr val="tx1"/>
                </a:solidFill>
              </a:rPr>
              <a:t>automatically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fill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property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values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based</a:t>
            </a:r>
            <a:r>
              <a:rPr lang="de-DE" sz="1600" dirty="0">
                <a:solidFill>
                  <a:schemeClr val="tx1"/>
                </a:solidFill>
              </a:rPr>
              <a:t> on </a:t>
            </a:r>
            <a:r>
              <a:rPr lang="de-DE" sz="1600" dirty="0" err="1">
                <a:solidFill>
                  <a:schemeClr val="tx1"/>
                </a:solidFill>
              </a:rPr>
              <a:t>other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property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values</a:t>
            </a:r>
            <a:endParaRPr lang="de-DE" sz="1600" dirty="0">
              <a:solidFill>
                <a:schemeClr val="tx1"/>
              </a:solidFill>
            </a:endParaRPr>
          </a:p>
          <a:p>
            <a:pPr marL="525462" lvl="1" indent="-34290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Constraints</a:t>
            </a:r>
            <a:r>
              <a:rPr lang="de-DE" sz="1600" dirty="0">
                <a:solidFill>
                  <a:schemeClr val="tx1"/>
                </a:solidFill>
              </a:rPr>
              <a:t>: </a:t>
            </a:r>
            <a:r>
              <a:rPr lang="de-DE" sz="1600" dirty="0" err="1">
                <a:solidFill>
                  <a:schemeClr val="tx1"/>
                </a:solidFill>
              </a:rPr>
              <a:t>restrict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users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from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assigning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specific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property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values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combinations</a:t>
            </a:r>
            <a:endParaRPr lang="de-DE" sz="1600" dirty="0">
              <a:solidFill>
                <a:schemeClr val="tx1"/>
              </a:solidFill>
            </a:endParaRPr>
          </a:p>
          <a:p>
            <a:pPr marL="525462" lvl="1" indent="-342900">
              <a:buFont typeface="Arial" panose="020B0604020202020204" pitchFamily="34" charset="0"/>
              <a:buChar char="•"/>
            </a:pPr>
            <a:endParaRPr lang="de-DE" sz="13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C649320-E4F7-4E59-A461-DD20F1F4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Universal Classification: Rules, </a:t>
            </a:r>
            <a:r>
              <a:rPr lang="de-DE" dirty="0" err="1"/>
              <a:t>Formulas</a:t>
            </a:r>
            <a:r>
              <a:rPr lang="de-DE" dirty="0"/>
              <a:t> and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ECCAD0-369A-2586-7285-9AA370ACB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533" y="1381125"/>
            <a:ext cx="6956667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83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0F3DA31-E2D3-B044-A0BB-B9E65C530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Contents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0B5C7FA-35C1-AE7E-721E-9184F6374E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Classes and Objects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E7F1DED-D676-0DCA-FFF4-09EF682565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C19F110-085A-3D26-42AF-435B41151C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CF55B1C-8C82-15A5-130B-0CE6E55818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Universal Classification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7964B38-D4A9-5203-545A-CF8D97232A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BOMs &amp; XBOM Manager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71078C0-4385-F12D-F666-D08B9204AC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E39FD83-9D7A-C740-6C2C-417ED9E056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061805C-5437-5C55-B34A-3BDAF5660C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Variant Management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FE5EF16-F227-B324-042A-7C2C620A11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Mgmt</a:t>
            </a:r>
            <a:r>
              <a:rPr lang="de-DE" dirty="0"/>
              <a:t>.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F4C39E6F-950E-3101-B4E8-77377B31C7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53828C78-8C79-9544-974E-AD4B7EAE424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A224D75D-D8B6-4FFE-7A70-0D861FB9E9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Workflows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CA1F4A90-0E4C-499E-F96F-11D8F93485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solidFill>
            <a:schemeClr val="accent1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DE6D8619-9EF7-3519-7150-BEC1A91570D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EC4B88D5-5A3C-1C2A-7619-E7A0ABA93B0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ABC4FF2B-D2EF-E511-EF8B-2E47F3425A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A8606A6C-9524-2F33-C1AC-FBFAA6A794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solidFill>
            <a:schemeClr val="accent3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A9894E49-DAD5-40F0-0A80-C01D0E2E18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solidFill>
            <a:schemeClr val="accent1"/>
          </a:solidFill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3270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486660E-D83D-4E1A-9BE2-B53503D49E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783398"/>
            <a:ext cx="5486400" cy="42602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The Bill </a:t>
            </a:r>
            <a:r>
              <a:rPr lang="de-DE" sz="1800" dirty="0" err="1"/>
              <a:t>of</a:t>
            </a:r>
            <a:r>
              <a:rPr lang="de-DE" sz="1800" dirty="0"/>
              <a:t> Material (BOM) </a:t>
            </a:r>
            <a:r>
              <a:rPr lang="de-DE" sz="1800" dirty="0" err="1"/>
              <a:t>is</a:t>
            </a:r>
            <a:r>
              <a:rPr lang="de-DE" sz="1800" dirty="0"/>
              <a:t> a </a:t>
            </a:r>
            <a:r>
              <a:rPr lang="de-DE" sz="1800" dirty="0" err="1"/>
              <a:t>key</a:t>
            </a:r>
            <a:r>
              <a:rPr lang="de-DE" sz="1800" dirty="0"/>
              <a:t> </a:t>
            </a:r>
            <a:r>
              <a:rPr lang="de-DE" sz="1800" dirty="0" err="1"/>
              <a:t>component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CONTACT </a:t>
            </a:r>
            <a:r>
              <a:rPr lang="de-DE" sz="1800" dirty="0" err="1"/>
              <a:t>Element‘s</a:t>
            </a:r>
            <a:r>
              <a:rPr lang="de-DE" sz="1800" dirty="0"/>
              <a:t> Virtual </a:t>
            </a:r>
            <a:r>
              <a:rPr lang="de-DE" sz="1800" dirty="0" err="1"/>
              <a:t>Product</a:t>
            </a:r>
            <a:r>
              <a:rPr lang="de-DE" sz="1800" dirty="0"/>
              <a:t> </a:t>
            </a:r>
            <a:r>
              <a:rPr lang="de-DE" sz="1800" dirty="0" err="1"/>
              <a:t>module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err="1"/>
              <a:t>It</a:t>
            </a:r>
            <a:r>
              <a:rPr lang="de-DE" sz="1800" dirty="0"/>
              <a:t> </a:t>
            </a:r>
            <a:r>
              <a:rPr lang="de-DE" sz="1800" dirty="0" err="1"/>
              <a:t>describes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structure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a </a:t>
            </a:r>
            <a:r>
              <a:rPr lang="de-DE" sz="1800" dirty="0" err="1"/>
              <a:t>whole</a:t>
            </a:r>
            <a:r>
              <a:rPr lang="de-DE" sz="1800" dirty="0"/>
              <a:t> </a:t>
            </a:r>
            <a:r>
              <a:rPr lang="de-DE" sz="1800" dirty="0" err="1"/>
              <a:t>product</a:t>
            </a:r>
            <a:r>
              <a:rPr lang="de-DE" sz="1800" dirty="0"/>
              <a:t>,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its</a:t>
            </a:r>
            <a:r>
              <a:rPr lang="de-DE" sz="1800" dirty="0"/>
              <a:t> </a:t>
            </a:r>
            <a:r>
              <a:rPr lang="de-DE" sz="1800" dirty="0" err="1"/>
              <a:t>various</a:t>
            </a:r>
            <a:r>
              <a:rPr lang="de-DE" sz="1800" dirty="0"/>
              <a:t> sub-</a:t>
            </a:r>
            <a:r>
              <a:rPr lang="de-DE" sz="1800" dirty="0" err="1"/>
              <a:t>assemblies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C649320-E4F7-4E59-A461-DD20F1F4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BOMs and XBOM Manager: Basic </a:t>
            </a:r>
            <a:r>
              <a:rPr lang="de-DE" dirty="0" err="1"/>
              <a:t>Concepts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711C4B8-2D4C-C34B-23A1-81EB9A23E95D}"/>
              </a:ext>
            </a:extLst>
          </p:cNvPr>
          <p:cNvSpPr txBox="1"/>
          <p:nvPr/>
        </p:nvSpPr>
        <p:spPr>
          <a:xfrm>
            <a:off x="468000" y="3158578"/>
            <a:ext cx="4394320" cy="1143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23000"/>
                </a:schemeClr>
              </a:gs>
            </a:gsLst>
            <a:lin ang="18900000" scaled="1"/>
            <a:tileRect/>
          </a:gradFill>
        </p:spPr>
        <p:txBody>
          <a:bodyPr lIns="216000" tIns="216000" rIns="216000" bIns="216000" anchor="t"/>
          <a:lstStyle/>
          <a:p>
            <a:pPr lvl="0">
              <a:spcBef>
                <a:spcPts val="550"/>
              </a:spcBef>
              <a:spcAft>
                <a:spcPts val="1200"/>
              </a:spcAft>
              <a:defRPr/>
            </a:pPr>
            <a:r>
              <a:rPr lang="en-US" sz="2000" b="1" dirty="0" err="1">
                <a:solidFill>
                  <a:srgbClr val="003254"/>
                </a:solidFill>
              </a:rPr>
              <a:t>eBOM</a:t>
            </a:r>
            <a:r>
              <a:rPr lang="en-US" sz="2000" b="1" dirty="0">
                <a:solidFill>
                  <a:srgbClr val="003254"/>
                </a:solidFill>
              </a:rPr>
              <a:t> reflects how the product has been designed</a:t>
            </a:r>
          </a:p>
          <a:p>
            <a:pPr algn="l">
              <a:spcBef>
                <a:spcPts val="550"/>
              </a:spcBef>
              <a:spcAft>
                <a:spcPts val="1200"/>
              </a:spcAft>
            </a:pPr>
            <a:endParaRPr lang="de-DE" sz="1600" dirty="0">
              <a:latin typeface="Source Sans Pro Light" pitchFamily="34" charset="0"/>
            </a:endParaRPr>
          </a:p>
          <a:p>
            <a:pPr algn="l">
              <a:spcBef>
                <a:spcPts val="550"/>
              </a:spcBef>
              <a:spcAft>
                <a:spcPts val="1200"/>
              </a:spcAft>
            </a:pPr>
            <a:endParaRPr lang="de-DE" sz="1600" dirty="0">
              <a:latin typeface="Source Sans Pro Light" pitchFamily="34" charset="0"/>
            </a:endParaRPr>
          </a:p>
          <a:p>
            <a:pPr algn="l">
              <a:spcBef>
                <a:spcPts val="550"/>
              </a:spcBef>
              <a:spcAft>
                <a:spcPts val="1200"/>
              </a:spcAft>
            </a:pPr>
            <a:endParaRPr lang="de-DE" sz="1600" dirty="0">
              <a:latin typeface="Source Sans Pro Light" pitchFamily="34" charset="0"/>
            </a:endParaRPr>
          </a:p>
          <a:p>
            <a:pPr algn="l">
              <a:spcBef>
                <a:spcPts val="550"/>
              </a:spcBef>
              <a:spcAft>
                <a:spcPts val="1200"/>
              </a:spcAft>
            </a:pPr>
            <a:endParaRPr lang="de-DE" sz="1600" dirty="0">
              <a:latin typeface="Source Sans Pro Light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859CF4A-0AE0-A6C3-14B4-4C2BD3AA22FC}"/>
              </a:ext>
            </a:extLst>
          </p:cNvPr>
          <p:cNvSpPr txBox="1"/>
          <p:nvPr/>
        </p:nvSpPr>
        <p:spPr>
          <a:xfrm>
            <a:off x="5887648" y="3241757"/>
            <a:ext cx="4632539" cy="253146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23000"/>
                </a:schemeClr>
              </a:gs>
            </a:gsLst>
            <a:lin ang="18900000" scaled="1"/>
            <a:tileRect/>
          </a:gradFill>
        </p:spPr>
        <p:txBody>
          <a:bodyPr lIns="216000" tIns="216000" rIns="216000" bIns="216000" anchor="t"/>
          <a:lstStyle/>
          <a:p>
            <a:pPr lvl="0">
              <a:spcBef>
                <a:spcPts val="550"/>
              </a:spcBef>
              <a:spcAft>
                <a:spcPts val="1200"/>
              </a:spcAft>
              <a:defRPr/>
            </a:pPr>
            <a:r>
              <a:rPr lang="en-US" sz="2000" b="1" dirty="0" err="1">
                <a:solidFill>
                  <a:srgbClr val="003254"/>
                </a:solidFill>
              </a:rPr>
              <a:t>mBOM</a:t>
            </a:r>
            <a:r>
              <a:rPr lang="en-US" sz="2000" b="1" dirty="0">
                <a:solidFill>
                  <a:srgbClr val="003254"/>
                </a:solidFill>
              </a:rPr>
              <a:t> reflects the stages involved in assembly </a:t>
            </a:r>
          </a:p>
          <a:p>
            <a:pPr algn="l" defTabSz="511984">
              <a:spcBef>
                <a:spcPts val="550"/>
              </a:spcBef>
              <a:spcAft>
                <a:spcPts val="1200"/>
              </a:spcAft>
            </a:pPr>
            <a:endParaRPr lang="de-DE" sz="1600" dirty="0">
              <a:latin typeface="Source Sans Pro Light" pitchFamily="34" charset="0"/>
            </a:endParaRPr>
          </a:p>
          <a:p>
            <a:pPr algn="l" defTabSz="511984">
              <a:spcBef>
                <a:spcPts val="550"/>
              </a:spcBef>
              <a:spcAft>
                <a:spcPts val="1200"/>
              </a:spcAft>
            </a:pPr>
            <a:endParaRPr lang="de-DE" sz="1600" dirty="0">
              <a:latin typeface="Source Sans Pro Light" pitchFamily="34" charset="0"/>
            </a:endParaRPr>
          </a:p>
          <a:p>
            <a:pPr algn="l" defTabSz="511984">
              <a:spcBef>
                <a:spcPts val="550"/>
              </a:spcBef>
              <a:spcAft>
                <a:spcPts val="1200"/>
              </a:spcAft>
            </a:pPr>
            <a:endParaRPr lang="de-DE" sz="1600" dirty="0">
              <a:latin typeface="Source Sans Pro Light" pitchFamily="34" charset="0"/>
            </a:endParaRPr>
          </a:p>
          <a:p>
            <a:pPr algn="l" defTabSz="511984">
              <a:spcBef>
                <a:spcPts val="550"/>
              </a:spcBef>
              <a:spcAft>
                <a:spcPts val="1200"/>
              </a:spcAft>
            </a:pPr>
            <a:r>
              <a:rPr lang="de-DE" sz="1600" dirty="0">
                <a:latin typeface="Source Sans Pro Light" pitchFamily="34" charset="0"/>
              </a:rPr>
              <a:t>Takes </a:t>
            </a:r>
            <a:r>
              <a:rPr lang="de-DE" sz="1600" dirty="0" err="1">
                <a:latin typeface="Source Sans Pro Light" pitchFamily="34" charset="0"/>
              </a:rPr>
              <a:t>into</a:t>
            </a:r>
            <a:r>
              <a:rPr lang="de-DE" sz="1600" dirty="0">
                <a:latin typeface="Source Sans Pro Light" pitchFamily="34" charset="0"/>
              </a:rPr>
              <a:t> </a:t>
            </a:r>
            <a:r>
              <a:rPr lang="de-DE" sz="1600" dirty="0" err="1">
                <a:latin typeface="Source Sans Pro Light" pitchFamily="34" charset="0"/>
              </a:rPr>
              <a:t>account</a:t>
            </a:r>
            <a:r>
              <a:rPr lang="de-DE" sz="1600" dirty="0">
                <a:latin typeface="Source Sans Pro Light" pitchFamily="34" charset="0"/>
              </a:rPr>
              <a:t> </a:t>
            </a:r>
            <a:r>
              <a:rPr lang="de-DE" sz="1600" dirty="0" err="1">
                <a:latin typeface="Source Sans Pro Light" pitchFamily="34" charset="0"/>
              </a:rPr>
              <a:t>logistical</a:t>
            </a:r>
            <a:r>
              <a:rPr lang="de-DE" sz="1600" dirty="0">
                <a:latin typeface="Source Sans Pro Light" pitchFamily="34" charset="0"/>
              </a:rPr>
              <a:t> </a:t>
            </a:r>
            <a:r>
              <a:rPr lang="de-DE" sz="1600" dirty="0" err="1">
                <a:latin typeface="Source Sans Pro Light" pitchFamily="34" charset="0"/>
              </a:rPr>
              <a:t>parts</a:t>
            </a:r>
            <a:r>
              <a:rPr lang="de-DE" sz="1600" dirty="0">
                <a:latin typeface="Source Sans Pro Light" pitchFamily="34" charset="0"/>
              </a:rPr>
              <a:t>, pseudo-parts, </a:t>
            </a:r>
            <a:r>
              <a:rPr lang="de-DE" sz="1600" dirty="0" err="1">
                <a:latin typeface="Source Sans Pro Light" pitchFamily="34" charset="0"/>
              </a:rPr>
              <a:t>logistical</a:t>
            </a:r>
            <a:r>
              <a:rPr lang="de-DE" sz="1600" dirty="0">
                <a:latin typeface="Source Sans Pro Light" pitchFamily="34" charset="0"/>
              </a:rPr>
              <a:t> </a:t>
            </a:r>
            <a:r>
              <a:rPr lang="de-DE" sz="1600" dirty="0" err="1">
                <a:latin typeface="Source Sans Pro Light" pitchFamily="34" charset="0"/>
              </a:rPr>
              <a:t>units</a:t>
            </a:r>
            <a:r>
              <a:rPr lang="de-DE" sz="1600" dirty="0">
                <a:latin typeface="Source Sans Pro Light" pitchFamily="34" charset="0"/>
              </a:rPr>
              <a:t>; </a:t>
            </a:r>
            <a:r>
              <a:rPr lang="de-DE" sz="1600" dirty="0" err="1">
                <a:latin typeface="Source Sans Pro Light" pitchFamily="34" charset="0"/>
              </a:rPr>
              <a:t>integration</a:t>
            </a:r>
            <a:r>
              <a:rPr lang="de-DE" sz="1600" dirty="0">
                <a:latin typeface="Source Sans Pro Light" pitchFamily="34" charset="0"/>
              </a:rPr>
              <a:t> </a:t>
            </a:r>
            <a:r>
              <a:rPr lang="de-DE" sz="1600" dirty="0" err="1">
                <a:latin typeface="Source Sans Pro Light" pitchFamily="34" charset="0"/>
              </a:rPr>
              <a:t>of</a:t>
            </a:r>
            <a:r>
              <a:rPr lang="de-DE" sz="1600" dirty="0">
                <a:latin typeface="Source Sans Pro Light" pitchFamily="34" charset="0"/>
              </a:rPr>
              <a:t> </a:t>
            </a:r>
            <a:r>
              <a:rPr lang="de-DE" sz="1600" dirty="0" err="1">
                <a:latin typeface="Source Sans Pro Light" pitchFamily="34" charset="0"/>
              </a:rPr>
              <a:t>lubricants</a:t>
            </a:r>
            <a:r>
              <a:rPr lang="de-DE" sz="1600" dirty="0">
                <a:latin typeface="Source Sans Pro Light" pitchFamily="34" charset="0"/>
              </a:rPr>
              <a:t>, </a:t>
            </a:r>
            <a:r>
              <a:rPr lang="de-DE" sz="1600" dirty="0" err="1">
                <a:latin typeface="Source Sans Pro Light" pitchFamily="34" charset="0"/>
              </a:rPr>
              <a:t>shipping</a:t>
            </a:r>
            <a:r>
              <a:rPr lang="de-DE" sz="1600" dirty="0">
                <a:latin typeface="Source Sans Pro Light" pitchFamily="34" charset="0"/>
              </a:rPr>
              <a:t> </a:t>
            </a:r>
            <a:r>
              <a:rPr lang="de-DE" sz="1600" dirty="0" err="1">
                <a:latin typeface="Source Sans Pro Light" pitchFamily="34" charset="0"/>
              </a:rPr>
              <a:t>protection</a:t>
            </a:r>
            <a:r>
              <a:rPr lang="de-DE" sz="1600" dirty="0">
                <a:latin typeface="Source Sans Pro Light" pitchFamily="34" charset="0"/>
              </a:rPr>
              <a:t>, …</a:t>
            </a:r>
          </a:p>
          <a:p>
            <a:pPr marL="182563" indent="-6350" algn="l">
              <a:spcBef>
                <a:spcPts val="550"/>
              </a:spcBef>
              <a:spcAft>
                <a:spcPts val="1200"/>
              </a:spcAft>
            </a:pPr>
            <a:endParaRPr lang="de-DE" sz="1800" dirty="0">
              <a:solidFill>
                <a:schemeClr val="accent1">
                  <a:lumMod val="75000"/>
                </a:schemeClr>
              </a:solidFill>
              <a:latin typeface="Source Sans Pro Light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E71D492-5C91-7289-F6F3-1D97D82D2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797"/>
          <a:stretch/>
        </p:blipFill>
        <p:spPr>
          <a:xfrm>
            <a:off x="696082" y="4129195"/>
            <a:ext cx="3581716" cy="15134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8ED9CB0-D670-D1B8-CC54-9A4F6D8F98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278" b="13623"/>
          <a:stretch/>
        </p:blipFill>
        <p:spPr>
          <a:xfrm>
            <a:off x="6109457" y="4166256"/>
            <a:ext cx="3891793" cy="1451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620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486660E-D83D-4E1A-9BE2-B53503D49E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783398"/>
            <a:ext cx="3648075" cy="42602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The XBOM Manager </a:t>
            </a:r>
            <a:r>
              <a:rPr lang="de-DE" sz="1800" dirty="0" err="1"/>
              <a:t>offers</a:t>
            </a:r>
            <a:r>
              <a:rPr lang="de-DE" sz="1800" dirty="0"/>
              <a:t> </a:t>
            </a:r>
            <a:r>
              <a:rPr lang="de-DE" sz="1800" dirty="0" err="1"/>
              <a:t>side-by-side</a:t>
            </a:r>
            <a:r>
              <a:rPr lang="de-DE" sz="1800" dirty="0"/>
              <a:t> </a:t>
            </a:r>
            <a:r>
              <a:rPr lang="de-DE" sz="1800" dirty="0" err="1"/>
              <a:t>comparison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</a:t>
            </a:r>
            <a:r>
              <a:rPr lang="de-DE" sz="1800" dirty="0" err="1"/>
              <a:t>eBOMs</a:t>
            </a:r>
            <a:r>
              <a:rPr lang="de-DE" sz="1800" dirty="0"/>
              <a:t>, </a:t>
            </a:r>
            <a:r>
              <a:rPr lang="de-DE" sz="1800" dirty="0" err="1"/>
              <a:t>mBOMs</a:t>
            </a:r>
            <a:r>
              <a:rPr lang="de-DE" sz="1800" dirty="0"/>
              <a:t>, </a:t>
            </a:r>
            <a:r>
              <a:rPr lang="de-DE" sz="1800" dirty="0" err="1"/>
              <a:t>other</a:t>
            </a:r>
            <a:r>
              <a:rPr lang="de-DE" sz="1800" dirty="0"/>
              <a:t> BOM </a:t>
            </a:r>
            <a:r>
              <a:rPr lang="de-DE" sz="1800" dirty="0" err="1"/>
              <a:t>types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err="1"/>
              <a:t>Automatic</a:t>
            </a:r>
            <a:r>
              <a:rPr lang="de-DE" sz="1800" dirty="0"/>
              <a:t> </a:t>
            </a:r>
            <a:r>
              <a:rPr lang="de-DE" sz="1800" dirty="0" err="1"/>
              <a:t>calculation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quantity</a:t>
            </a:r>
            <a:r>
              <a:rPr lang="de-DE" sz="1800" dirty="0"/>
              <a:t> </a:t>
            </a:r>
            <a:r>
              <a:rPr lang="de-DE" sz="1800" dirty="0" err="1"/>
              <a:t>differences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err="1"/>
              <a:t>Highlighting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matching</a:t>
            </a:r>
            <a:r>
              <a:rPr lang="de-DE" sz="1800" dirty="0"/>
              <a:t> </a:t>
            </a:r>
            <a:r>
              <a:rPr lang="de-DE" sz="1800" dirty="0" err="1"/>
              <a:t>positions</a:t>
            </a:r>
            <a:r>
              <a:rPr lang="de-DE" sz="1800" dirty="0"/>
              <a:t> (and </a:t>
            </a:r>
            <a:r>
              <a:rPr lang="de-DE" sz="1800" dirty="0" err="1"/>
              <a:t>components</a:t>
            </a:r>
            <a:r>
              <a:rPr lang="de-DE" sz="1800" dirty="0"/>
              <a:t> in 3D </a:t>
            </a:r>
            <a:r>
              <a:rPr lang="de-DE" sz="1800" dirty="0" err="1"/>
              <a:t>model</a:t>
            </a:r>
            <a:r>
              <a:rPr lang="de-DE" sz="18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Easy and intuitive </a:t>
            </a:r>
            <a:r>
              <a:rPr lang="de-DE" sz="1800" dirty="0" err="1"/>
              <a:t>creation</a:t>
            </a:r>
            <a:r>
              <a:rPr lang="de-DE" sz="1800" dirty="0"/>
              <a:t> and </a:t>
            </a:r>
            <a:r>
              <a:rPr lang="de-DE" sz="1800" dirty="0" err="1"/>
              <a:t>maintenance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derived</a:t>
            </a:r>
            <a:r>
              <a:rPr lang="de-DE" sz="1800" dirty="0"/>
              <a:t> BOMs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C649320-E4F7-4E59-A461-DD20F1F4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BOMs and XBOM Manager: Features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XBOM Manager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92A2C58-DCE0-7477-E93A-77AD901DED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844" y="1689446"/>
            <a:ext cx="7207341" cy="40541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4727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0F3DA31-E2D3-B044-A0BB-B9E65C530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Contents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0B5C7FA-35C1-AE7E-721E-9184F6374E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Classes and Objects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E7F1DED-D676-0DCA-FFF4-09EF682565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C19F110-085A-3D26-42AF-435B41151C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CF55B1C-8C82-15A5-130B-0CE6E55818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Universal Classification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7964B38-D4A9-5203-545A-CF8D97232A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BOMs &amp; XBOM Manager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71078C0-4385-F12D-F666-D08B9204AC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E39FD83-9D7A-C740-6C2C-417ED9E056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061805C-5437-5C55-B34A-3BDAF5660C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Variant Management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FE5EF16-F227-B324-042A-7C2C620A11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Mgmt</a:t>
            </a:r>
            <a:r>
              <a:rPr lang="de-DE" dirty="0"/>
              <a:t>.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F4C39E6F-950E-3101-B4E8-77377B31C7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53828C78-8C79-9544-974E-AD4B7EAE424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A224D75D-D8B6-4FFE-7A70-0D861FB9E9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Workflows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CA1F4A90-0E4C-499E-F96F-11D8F93485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solidFill>
            <a:schemeClr val="accent1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DE6D8619-9EF7-3519-7150-BEC1A91570D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EC4B88D5-5A3C-1C2A-7619-E7A0ABA93B0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ABC4FF2B-D2EF-E511-EF8B-2E47F3425A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solidFill>
            <a:schemeClr val="accent3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A8606A6C-9524-2F33-C1AC-FBFAA6A794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A9894E49-DAD5-40F0-0A80-C01D0E2E18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solidFill>
            <a:schemeClr val="accent1"/>
          </a:solidFill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3153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486660E-D83D-4E1A-9BE2-B53503D49E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1783398"/>
            <a:ext cx="2954544" cy="42602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Variant Management </a:t>
            </a:r>
            <a:r>
              <a:rPr lang="de-DE" sz="1800" dirty="0" err="1"/>
              <a:t>combines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worlds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BOM Management and Universal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A </a:t>
            </a:r>
            <a:r>
              <a:rPr lang="de-DE" sz="1800" dirty="0" err="1"/>
              <a:t>product‘s</a:t>
            </a:r>
            <a:r>
              <a:rPr lang="de-DE" sz="1800" dirty="0"/>
              <a:t> maximum BOM </a:t>
            </a:r>
            <a:r>
              <a:rPr lang="de-DE" sz="1800" dirty="0" err="1"/>
              <a:t>contains</a:t>
            </a:r>
            <a:r>
              <a:rPr lang="de-DE" sz="1800" dirty="0"/>
              <a:t> all possible </a:t>
            </a:r>
            <a:r>
              <a:rPr lang="de-DE" sz="1800" dirty="0" err="1"/>
              <a:t>parts</a:t>
            </a:r>
            <a:r>
              <a:rPr lang="de-DE" sz="1800" dirty="0"/>
              <a:t> and </a:t>
            </a:r>
            <a:r>
              <a:rPr lang="de-DE" sz="1800" dirty="0" err="1"/>
              <a:t>assemblies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A UC-</a:t>
            </a:r>
            <a:r>
              <a:rPr lang="de-DE" sz="1800" dirty="0" err="1"/>
              <a:t>based</a:t>
            </a:r>
            <a:r>
              <a:rPr lang="de-DE" sz="1800" dirty="0"/>
              <a:t> </a:t>
            </a:r>
            <a:r>
              <a:rPr lang="de-DE" sz="1800" dirty="0" err="1"/>
              <a:t>variability</a:t>
            </a:r>
            <a:r>
              <a:rPr lang="de-DE" sz="1800" dirty="0"/>
              <a:t> </a:t>
            </a:r>
            <a:r>
              <a:rPr lang="de-DE" sz="1800" dirty="0" err="1"/>
              <a:t>model</a:t>
            </a:r>
            <a:r>
              <a:rPr lang="de-DE" sz="1800" dirty="0"/>
              <a:t> </a:t>
            </a:r>
            <a:r>
              <a:rPr lang="de-DE" sz="1800" dirty="0" err="1"/>
              <a:t>describes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variant </a:t>
            </a:r>
            <a:r>
              <a:rPr lang="de-DE" sz="1800" dirty="0" err="1"/>
              <a:t>space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err="1"/>
              <a:t>Selection</a:t>
            </a:r>
            <a:r>
              <a:rPr lang="de-DE" sz="1800" dirty="0"/>
              <a:t> </a:t>
            </a:r>
            <a:r>
              <a:rPr lang="de-DE" sz="1800" dirty="0" err="1"/>
              <a:t>rules</a:t>
            </a:r>
            <a:r>
              <a:rPr lang="de-DE" sz="1800" dirty="0"/>
              <a:t> </a:t>
            </a:r>
            <a:r>
              <a:rPr lang="de-DE" sz="1800" dirty="0" err="1"/>
              <a:t>define</a:t>
            </a:r>
            <a:r>
              <a:rPr lang="de-DE" sz="1800" dirty="0"/>
              <a:t> </a:t>
            </a:r>
            <a:r>
              <a:rPr lang="de-DE" sz="1800" dirty="0" err="1"/>
              <a:t>which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these</a:t>
            </a:r>
            <a:r>
              <a:rPr lang="de-DE" sz="1800" dirty="0"/>
              <a:t> variable </a:t>
            </a:r>
            <a:r>
              <a:rPr lang="de-DE" sz="1800" dirty="0" err="1"/>
              <a:t>parts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instantiated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specific</a:t>
            </a:r>
            <a:r>
              <a:rPr lang="de-DE" sz="1800" dirty="0"/>
              <a:t> variant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C649320-E4F7-4E59-A461-DD20F1F4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Variant Management: Basic </a:t>
            </a:r>
            <a:r>
              <a:rPr lang="de-DE" dirty="0" err="1"/>
              <a:t>Concepts</a:t>
            </a:r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736100C-50E0-3887-592F-D1D5C70BFF0B}"/>
              </a:ext>
            </a:extLst>
          </p:cNvPr>
          <p:cNvGrpSpPr/>
          <p:nvPr/>
        </p:nvGrpSpPr>
        <p:grpSpPr>
          <a:xfrm>
            <a:off x="3699199" y="1375881"/>
            <a:ext cx="3371846" cy="3211098"/>
            <a:chOff x="1335286" y="1705422"/>
            <a:chExt cx="3371846" cy="321109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E75871-1774-A21E-AE32-84B607B82E5E}"/>
                </a:ext>
              </a:extLst>
            </p:cNvPr>
            <p:cNvSpPr/>
            <p:nvPr/>
          </p:nvSpPr>
          <p:spPr>
            <a:xfrm>
              <a:off x="1335286" y="1705422"/>
              <a:ext cx="3371846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>
                  <a:solidFill>
                    <a:srgbClr val="FFFFFF"/>
                  </a:solidFill>
                  <a:latin typeface="Source Sans Pro Light" charset="0"/>
                  <a:ea typeface="Source Sans Pro Light" charset="0"/>
                  <a:cs typeface="Source Sans Pro Light" charset="0"/>
                </a:rPr>
                <a:t>Product</a:t>
              </a: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0AD16B82-6A9D-2EBE-8F52-65D6896B27B9}"/>
                </a:ext>
              </a:extLst>
            </p:cNvPr>
            <p:cNvSpPr/>
            <p:nvPr/>
          </p:nvSpPr>
          <p:spPr>
            <a:xfrm>
              <a:off x="1884560" y="2584112"/>
              <a:ext cx="2273300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Source Sans Pro Light" charset="0"/>
                  <a:ea typeface="Source Sans Pro Light" charset="0"/>
                  <a:cs typeface="Source Sans Pro Light" charset="0"/>
                </a:rPr>
                <a:t>Max. BOM</a:t>
              </a:r>
            </a:p>
          </p:txBody>
        </p:sp>
        <p:cxnSp>
          <p:nvCxnSpPr>
            <p:cNvPr id="10" name="Straight Arrow Connector 11">
              <a:extLst>
                <a:ext uri="{FF2B5EF4-FFF2-40B4-BE49-F238E27FC236}">
                  <a16:creationId xmlns:a16="http://schemas.microsoft.com/office/drawing/2014/main" id="{BAF4FD24-4E6B-C428-D970-BA6970FE3689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3021209" y="2137422"/>
              <a:ext cx="1" cy="44669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diamond" w="lg" len="lg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7">
              <a:extLst>
                <a:ext uri="{FF2B5EF4-FFF2-40B4-BE49-F238E27FC236}">
                  <a16:creationId xmlns:a16="http://schemas.microsoft.com/office/drawing/2014/main" id="{6E357964-E6EE-51AD-BD5A-E0AEC6501523}"/>
                </a:ext>
              </a:extLst>
            </p:cNvPr>
            <p:cNvSpPr/>
            <p:nvPr/>
          </p:nvSpPr>
          <p:spPr>
            <a:xfrm>
              <a:off x="1884560" y="3534316"/>
              <a:ext cx="2273300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Source Sans Pro Light" charset="0"/>
                  <a:ea typeface="Source Sans Pro Light" charset="0"/>
                  <a:cs typeface="Source Sans Pro Light" charset="0"/>
                </a:rPr>
                <a:t>BOM positions</a:t>
              </a:r>
            </a:p>
          </p:txBody>
        </p:sp>
        <p:cxnSp>
          <p:nvCxnSpPr>
            <p:cNvPr id="12" name="Straight Arrow Connector 19">
              <a:extLst>
                <a:ext uri="{FF2B5EF4-FFF2-40B4-BE49-F238E27FC236}">
                  <a16:creationId xmlns:a16="http://schemas.microsoft.com/office/drawing/2014/main" id="{25710A34-8619-CE8B-92E3-3F84D7C78B75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>
              <a:off x="3021210" y="3016112"/>
              <a:ext cx="0" cy="51820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diamond" w="lg" len="lg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4">
              <a:extLst>
                <a:ext uri="{FF2B5EF4-FFF2-40B4-BE49-F238E27FC236}">
                  <a16:creationId xmlns:a16="http://schemas.microsoft.com/office/drawing/2014/main" id="{143F775B-E900-AA33-5E4F-01B590DFBEC6}"/>
                </a:ext>
              </a:extLst>
            </p:cNvPr>
            <p:cNvSpPr/>
            <p:nvPr/>
          </p:nvSpPr>
          <p:spPr>
            <a:xfrm>
              <a:off x="1884560" y="4484520"/>
              <a:ext cx="2273300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>
                  <a:solidFill>
                    <a:srgbClr val="FFFFFF"/>
                  </a:solidFill>
                  <a:latin typeface="Source Sans Pro Light" charset="0"/>
                  <a:ea typeface="Source Sans Pro Light" charset="0"/>
                  <a:cs typeface="Source Sans Pro Light" charset="0"/>
                </a:rPr>
                <a:t>Parts</a:t>
              </a:r>
            </a:p>
          </p:txBody>
        </p:sp>
        <p:cxnSp>
          <p:nvCxnSpPr>
            <p:cNvPr id="14" name="Straight Arrow Connector 25">
              <a:extLst>
                <a:ext uri="{FF2B5EF4-FFF2-40B4-BE49-F238E27FC236}">
                  <a16:creationId xmlns:a16="http://schemas.microsoft.com/office/drawing/2014/main" id="{3571149B-7F96-B429-C3D4-90BFAF0B38DF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>
              <a:off x="3021210" y="3966316"/>
              <a:ext cx="0" cy="51820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headEnd type="none" w="lg" len="lg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6">
            <a:extLst>
              <a:ext uri="{FF2B5EF4-FFF2-40B4-BE49-F238E27FC236}">
                <a16:creationId xmlns:a16="http://schemas.microsoft.com/office/drawing/2014/main" id="{31A77E7A-61E1-0647-5D71-DCFED6BD93D4}"/>
              </a:ext>
            </a:extLst>
          </p:cNvPr>
          <p:cNvGrpSpPr/>
          <p:nvPr/>
        </p:nvGrpSpPr>
        <p:grpSpPr>
          <a:xfrm>
            <a:off x="4574439" y="3420775"/>
            <a:ext cx="2857267" cy="2415414"/>
            <a:chOff x="5108681" y="3350053"/>
            <a:chExt cx="2857267" cy="2415414"/>
          </a:xfrm>
        </p:grpSpPr>
        <p:sp>
          <p:nvSpPr>
            <p:cNvPr id="16" name="Rectangle 63">
              <a:extLst>
                <a:ext uri="{FF2B5EF4-FFF2-40B4-BE49-F238E27FC236}">
                  <a16:creationId xmlns:a16="http://schemas.microsoft.com/office/drawing/2014/main" id="{D948F3C8-14FD-8684-7972-56B7D571C80F}"/>
                </a:ext>
              </a:extLst>
            </p:cNvPr>
            <p:cNvSpPr/>
            <p:nvPr/>
          </p:nvSpPr>
          <p:spPr>
            <a:xfrm>
              <a:off x="5108681" y="5333467"/>
              <a:ext cx="2085344" cy="43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ource Sans Pro Light" charset="0"/>
                  <a:ea typeface="Source Sans Pro Light" charset="0"/>
                  <a:cs typeface="Source Sans Pro Light" charset="0"/>
                </a:rPr>
                <a:t>Selection rules</a:t>
              </a:r>
            </a:p>
          </p:txBody>
        </p:sp>
        <p:cxnSp>
          <p:nvCxnSpPr>
            <p:cNvPr id="17" name="Connector: Elbow 69">
              <a:extLst>
                <a:ext uri="{FF2B5EF4-FFF2-40B4-BE49-F238E27FC236}">
                  <a16:creationId xmlns:a16="http://schemas.microsoft.com/office/drawing/2014/main" id="{F63B4D12-3FAD-9084-69FF-D41642C4A7D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6677329" y="3350053"/>
              <a:ext cx="378686" cy="2041262"/>
            </a:xfrm>
            <a:prstGeom prst="bentConnector4">
              <a:avLst>
                <a:gd name="adj1" fmla="val -60367"/>
                <a:gd name="adj2" fmla="val 62757"/>
              </a:avLst>
            </a:prstGeom>
            <a:ln w="25400">
              <a:solidFill>
                <a:schemeClr val="tx1"/>
              </a:solidFill>
              <a:headEnd type="diamond" w="lg" len="lg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70">
              <a:extLst>
                <a:ext uri="{FF2B5EF4-FFF2-40B4-BE49-F238E27FC236}">
                  <a16:creationId xmlns:a16="http://schemas.microsoft.com/office/drawing/2014/main" id="{21ECF0AC-0673-80A5-AAE6-07B4DD23E701}"/>
                </a:ext>
              </a:extLst>
            </p:cNvPr>
            <p:cNvCxnSpPr>
              <a:cxnSpLocks/>
              <a:stCxn id="16" idx="3"/>
              <a:endCxn id="25" idx="1"/>
            </p:cNvCxnSpPr>
            <p:nvPr/>
          </p:nvCxnSpPr>
          <p:spPr>
            <a:xfrm flipV="1">
              <a:off x="7194025" y="4467661"/>
              <a:ext cx="771923" cy="1081806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headEnd type="none" w="lg" len="lg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73">
              <a:extLst>
                <a:ext uri="{FF2B5EF4-FFF2-40B4-BE49-F238E27FC236}">
                  <a16:creationId xmlns:a16="http://schemas.microsoft.com/office/drawing/2014/main" id="{E9FA49BF-B7A8-74E8-247D-A47E00E92797}"/>
                </a:ext>
              </a:extLst>
            </p:cNvPr>
            <p:cNvCxnSpPr>
              <a:cxnSpLocks/>
              <a:stCxn id="16" idx="3"/>
              <a:endCxn id="28" idx="1"/>
            </p:cNvCxnSpPr>
            <p:nvPr/>
          </p:nvCxnSpPr>
          <p:spPr>
            <a:xfrm flipV="1">
              <a:off x="7194025" y="5415502"/>
              <a:ext cx="771923" cy="13396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headEnd type="none" w="lg" len="lg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89">
            <a:extLst>
              <a:ext uri="{FF2B5EF4-FFF2-40B4-BE49-F238E27FC236}">
                <a16:creationId xmlns:a16="http://schemas.microsoft.com/office/drawing/2014/main" id="{27925A05-90D5-466F-F4B1-18FF5996B3F4}"/>
              </a:ext>
            </a:extLst>
          </p:cNvPr>
          <p:cNvSpPr txBox="1">
            <a:spLocks/>
          </p:cNvSpPr>
          <p:nvPr/>
        </p:nvSpPr>
        <p:spPr>
          <a:xfrm>
            <a:off x="609599" y="640398"/>
            <a:ext cx="10226567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endParaRPr lang="en-US" dirty="0"/>
          </a:p>
        </p:txBody>
      </p:sp>
      <p:grpSp>
        <p:nvGrpSpPr>
          <p:cNvPr id="21" name="Group 15">
            <a:extLst>
              <a:ext uri="{FF2B5EF4-FFF2-40B4-BE49-F238E27FC236}">
                <a16:creationId xmlns:a16="http://schemas.microsoft.com/office/drawing/2014/main" id="{E9ED12FA-78B1-73B3-E4E5-2DD3E03C5815}"/>
              </a:ext>
            </a:extLst>
          </p:cNvPr>
          <p:cNvGrpSpPr/>
          <p:nvPr/>
        </p:nvGrpSpPr>
        <p:grpSpPr>
          <a:xfrm>
            <a:off x="7071045" y="1591881"/>
            <a:ext cx="4786096" cy="4518280"/>
            <a:chOff x="7001636" y="1959498"/>
            <a:chExt cx="4786096" cy="4518280"/>
          </a:xfrm>
        </p:grpSpPr>
        <p:sp>
          <p:nvSpPr>
            <p:cNvPr id="22" name="Rectangle 32">
              <a:extLst>
                <a:ext uri="{FF2B5EF4-FFF2-40B4-BE49-F238E27FC236}">
                  <a16:creationId xmlns:a16="http://schemas.microsoft.com/office/drawing/2014/main" id="{67954ECE-8B1E-CA78-4B99-279DEFBF6C72}"/>
                </a:ext>
              </a:extLst>
            </p:cNvPr>
            <p:cNvSpPr/>
            <p:nvPr/>
          </p:nvSpPr>
          <p:spPr>
            <a:xfrm>
              <a:off x="7362297" y="2789592"/>
              <a:ext cx="1924052" cy="4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>
                  <a:solidFill>
                    <a:srgbClr val="FFFFFF"/>
                  </a:solidFill>
                  <a:latin typeface="Source Sans Pro Light" charset="0"/>
                  <a:ea typeface="Source Sans Pro Light" charset="0"/>
                  <a:cs typeface="Source Sans Pro Light" charset="0"/>
                </a:rPr>
                <a:t>Variability model</a:t>
              </a:r>
            </a:p>
          </p:txBody>
        </p:sp>
        <p:cxnSp>
          <p:nvCxnSpPr>
            <p:cNvPr id="23" name="Connector: Elbow 34">
              <a:extLst>
                <a:ext uri="{FF2B5EF4-FFF2-40B4-BE49-F238E27FC236}">
                  <a16:creationId xmlns:a16="http://schemas.microsoft.com/office/drawing/2014/main" id="{92A318E1-F468-F16A-C930-BD83FE3ED356}"/>
                </a:ext>
              </a:extLst>
            </p:cNvPr>
            <p:cNvCxnSpPr>
              <a:cxnSpLocks/>
              <a:stCxn id="8" idx="3"/>
              <a:endCxn id="22" idx="0"/>
            </p:cNvCxnSpPr>
            <p:nvPr/>
          </p:nvCxnSpPr>
          <p:spPr>
            <a:xfrm>
              <a:off x="7001636" y="1959498"/>
              <a:ext cx="1322687" cy="830094"/>
            </a:xfrm>
            <a:prstGeom prst="bentConnector2">
              <a:avLst/>
            </a:prstGeom>
            <a:ln w="25400">
              <a:solidFill>
                <a:schemeClr val="tx1"/>
              </a:solidFill>
              <a:headEnd type="diamond" w="lg" len="lg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36">
              <a:extLst>
                <a:ext uri="{FF2B5EF4-FFF2-40B4-BE49-F238E27FC236}">
                  <a16:creationId xmlns:a16="http://schemas.microsoft.com/office/drawing/2014/main" id="{D199222E-B532-23D6-9438-813F5B5CDFBA}"/>
                </a:ext>
              </a:extLst>
            </p:cNvPr>
            <p:cNvSpPr/>
            <p:nvPr/>
          </p:nvSpPr>
          <p:spPr>
            <a:xfrm>
              <a:off x="7362297" y="3739796"/>
              <a:ext cx="1924052" cy="4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>
                  <a:solidFill>
                    <a:srgbClr val="FFFFFF"/>
                  </a:solidFill>
                  <a:latin typeface="Source Sans Pro Light" charset="0"/>
                  <a:ea typeface="Source Sans Pro Light" charset="0"/>
                  <a:cs typeface="Source Sans Pro Light" charset="0"/>
                </a:rPr>
                <a:t>Classes</a:t>
              </a:r>
            </a:p>
          </p:txBody>
        </p:sp>
        <p:sp>
          <p:nvSpPr>
            <p:cNvPr id="25" name="Rectangle 38">
              <a:extLst>
                <a:ext uri="{FF2B5EF4-FFF2-40B4-BE49-F238E27FC236}">
                  <a16:creationId xmlns:a16="http://schemas.microsoft.com/office/drawing/2014/main" id="{5D02AE17-0E86-A66B-602D-B75D01E2C9EF}"/>
                </a:ext>
              </a:extLst>
            </p:cNvPr>
            <p:cNvSpPr/>
            <p:nvPr/>
          </p:nvSpPr>
          <p:spPr>
            <a:xfrm>
              <a:off x="7362297" y="4690000"/>
              <a:ext cx="1924052" cy="4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>
                  <a:solidFill>
                    <a:srgbClr val="FFFFFF"/>
                  </a:solidFill>
                  <a:latin typeface="Source Sans Pro Light" charset="0"/>
                  <a:ea typeface="Source Sans Pro Light" charset="0"/>
                  <a:cs typeface="Source Sans Pro Light" charset="0"/>
                </a:rPr>
                <a:t>Properties</a:t>
              </a:r>
            </a:p>
          </p:txBody>
        </p:sp>
        <p:cxnSp>
          <p:nvCxnSpPr>
            <p:cNvPr id="26" name="Straight Arrow Connector 39">
              <a:extLst>
                <a:ext uri="{FF2B5EF4-FFF2-40B4-BE49-F238E27FC236}">
                  <a16:creationId xmlns:a16="http://schemas.microsoft.com/office/drawing/2014/main" id="{EFE60F05-F904-E6E2-9247-798FA535F221}"/>
                </a:ext>
              </a:extLst>
            </p:cNvPr>
            <p:cNvCxnSpPr>
              <a:cxnSpLocks/>
              <a:stCxn id="22" idx="2"/>
              <a:endCxn id="24" idx="0"/>
            </p:cNvCxnSpPr>
            <p:nvPr/>
          </p:nvCxnSpPr>
          <p:spPr>
            <a:xfrm>
              <a:off x="8324323" y="3221592"/>
              <a:ext cx="0" cy="51820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diamond" w="lg" len="lg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42">
              <a:extLst>
                <a:ext uri="{FF2B5EF4-FFF2-40B4-BE49-F238E27FC236}">
                  <a16:creationId xmlns:a16="http://schemas.microsoft.com/office/drawing/2014/main" id="{6FEB0CE2-6FDA-CA22-860E-BDEB13E4FBE8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8324323" y="4171796"/>
              <a:ext cx="0" cy="51820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diamond" w="lg" len="lg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55">
              <a:extLst>
                <a:ext uri="{FF2B5EF4-FFF2-40B4-BE49-F238E27FC236}">
                  <a16:creationId xmlns:a16="http://schemas.microsoft.com/office/drawing/2014/main" id="{386DBC2A-70CD-E1E8-5D17-FD30E07CAF39}"/>
                </a:ext>
              </a:extLst>
            </p:cNvPr>
            <p:cNvSpPr/>
            <p:nvPr/>
          </p:nvSpPr>
          <p:spPr>
            <a:xfrm>
              <a:off x="7362297" y="5637841"/>
              <a:ext cx="1924052" cy="4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>
                  <a:solidFill>
                    <a:srgbClr val="FFFFFF"/>
                  </a:solidFill>
                  <a:latin typeface="Source Sans Pro Light" charset="0"/>
                  <a:ea typeface="Source Sans Pro Light" charset="0"/>
                  <a:cs typeface="Source Sans Pro Light" charset="0"/>
                </a:rPr>
                <a:t>Property values</a:t>
              </a:r>
            </a:p>
          </p:txBody>
        </p:sp>
        <p:cxnSp>
          <p:nvCxnSpPr>
            <p:cNvPr id="29" name="Straight Arrow Connector 56">
              <a:extLst>
                <a:ext uri="{FF2B5EF4-FFF2-40B4-BE49-F238E27FC236}">
                  <a16:creationId xmlns:a16="http://schemas.microsoft.com/office/drawing/2014/main" id="{0D451F4A-C600-EB10-27C5-1A8ACAFBBDAE}"/>
                </a:ext>
              </a:extLst>
            </p:cNvPr>
            <p:cNvCxnSpPr>
              <a:cxnSpLocks/>
              <a:stCxn id="25" idx="2"/>
              <a:endCxn id="28" idx="0"/>
            </p:cNvCxnSpPr>
            <p:nvPr/>
          </p:nvCxnSpPr>
          <p:spPr>
            <a:xfrm>
              <a:off x="8324323" y="5122000"/>
              <a:ext cx="0" cy="51584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diamond" w="lg" len="lg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60">
              <a:extLst>
                <a:ext uri="{FF2B5EF4-FFF2-40B4-BE49-F238E27FC236}">
                  <a16:creationId xmlns:a16="http://schemas.microsoft.com/office/drawing/2014/main" id="{AC3774EB-CB03-52DF-68EE-F13D80A0D8D6}"/>
                </a:ext>
              </a:extLst>
            </p:cNvPr>
            <p:cNvCxnSpPr>
              <a:stCxn id="28" idx="3"/>
              <a:endCxn id="28" idx="2"/>
            </p:cNvCxnSpPr>
            <p:nvPr/>
          </p:nvCxnSpPr>
          <p:spPr>
            <a:xfrm flipH="1">
              <a:off x="8324323" y="5853841"/>
              <a:ext cx="962026" cy="216000"/>
            </a:xfrm>
            <a:prstGeom prst="bentConnector4">
              <a:avLst>
                <a:gd name="adj1" fmla="val -23762"/>
                <a:gd name="adj2" fmla="val 205833"/>
              </a:avLst>
            </a:prstGeom>
            <a:ln w="25400" cap="flat">
              <a:solidFill>
                <a:schemeClr val="accent5"/>
              </a:solidFill>
              <a:prstDash val="sysDash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61">
              <a:extLst>
                <a:ext uri="{FF2B5EF4-FFF2-40B4-BE49-F238E27FC236}">
                  <a16:creationId xmlns:a16="http://schemas.microsoft.com/office/drawing/2014/main" id="{3218259F-E61D-C5C6-1675-32AF235E4392}"/>
                </a:ext>
              </a:extLst>
            </p:cNvPr>
            <p:cNvSpPr txBox="1"/>
            <p:nvPr/>
          </p:nvSpPr>
          <p:spPr>
            <a:xfrm>
              <a:off x="9794258" y="5554448"/>
              <a:ext cx="19934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Constraints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Formulas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(Rules)</a:t>
              </a:r>
            </a:p>
          </p:txBody>
        </p:sp>
        <p:sp>
          <p:nvSpPr>
            <p:cNvPr id="32" name="Rectangle 1">
              <a:extLst>
                <a:ext uri="{FF2B5EF4-FFF2-40B4-BE49-F238E27FC236}">
                  <a16:creationId xmlns:a16="http://schemas.microsoft.com/office/drawing/2014/main" id="{D12481C3-E174-383B-D448-C6C89D2E8A96}"/>
                </a:ext>
              </a:extLst>
            </p:cNvPr>
            <p:cNvSpPr/>
            <p:nvPr/>
          </p:nvSpPr>
          <p:spPr>
            <a:xfrm>
              <a:off x="7219405" y="3570513"/>
              <a:ext cx="4549373" cy="2907265"/>
            </a:xfrm>
            <a:prstGeom prst="rect">
              <a:avLst/>
            </a:prstGeom>
            <a:noFill/>
            <a:ln w="1905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rgbClr val="FFFFFF"/>
                </a:solidFill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  <p:sp>
          <p:nvSpPr>
            <p:cNvPr id="33" name="TextBox 2">
              <a:extLst>
                <a:ext uri="{FF2B5EF4-FFF2-40B4-BE49-F238E27FC236}">
                  <a16:creationId xmlns:a16="http://schemas.microsoft.com/office/drawing/2014/main" id="{1D9805C4-F5DC-7811-207A-86386E288298}"/>
                </a:ext>
              </a:extLst>
            </p:cNvPr>
            <p:cNvSpPr txBox="1"/>
            <p:nvPr/>
          </p:nvSpPr>
          <p:spPr>
            <a:xfrm>
              <a:off x="9426471" y="3595247"/>
              <a:ext cx="2342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Universal Classification</a:t>
              </a:r>
            </a:p>
          </p:txBody>
        </p:sp>
      </p:grpSp>
      <p:sp>
        <p:nvSpPr>
          <p:cNvPr id="34" name="Rectangle 5">
            <a:extLst>
              <a:ext uri="{FF2B5EF4-FFF2-40B4-BE49-F238E27FC236}">
                <a16:creationId xmlns:a16="http://schemas.microsoft.com/office/drawing/2014/main" id="{20D81091-0F90-6035-3A48-374F5B8FC6CC}"/>
              </a:ext>
            </a:extLst>
          </p:cNvPr>
          <p:cNvSpPr/>
          <p:nvPr/>
        </p:nvSpPr>
        <p:spPr>
          <a:xfrm>
            <a:off x="4229921" y="1331188"/>
            <a:ext cx="360000" cy="600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rgbClr val="FFFFFF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94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C649320-E4F7-4E59-A461-DD20F1F4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Variant Management: </a:t>
            </a:r>
            <a:r>
              <a:rPr lang="de-DE" dirty="0" err="1"/>
              <a:t>Variability</a:t>
            </a:r>
            <a:r>
              <a:rPr lang="de-DE" dirty="0"/>
              <a:t> Model</a:t>
            </a:r>
          </a:p>
        </p:txBody>
      </p:sp>
      <p:sp>
        <p:nvSpPr>
          <p:cNvPr id="20" name="Title 89">
            <a:extLst>
              <a:ext uri="{FF2B5EF4-FFF2-40B4-BE49-F238E27FC236}">
                <a16:creationId xmlns:a16="http://schemas.microsoft.com/office/drawing/2014/main" id="{27925A05-90D5-466F-F4B1-18FF5996B3F4}"/>
              </a:ext>
            </a:extLst>
          </p:cNvPr>
          <p:cNvSpPr txBox="1">
            <a:spLocks/>
          </p:cNvSpPr>
          <p:nvPr/>
        </p:nvSpPr>
        <p:spPr>
          <a:xfrm>
            <a:off x="609599" y="640398"/>
            <a:ext cx="10226567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endParaRPr lang="en-US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5F96108D-C57E-7055-C359-A70CAB8A50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742950" y="1909763"/>
            <a:ext cx="7037126" cy="39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6" name="Gewinkelter Verbinder 15">
            <a:extLst>
              <a:ext uri="{FF2B5EF4-FFF2-40B4-BE49-F238E27FC236}">
                <a16:creationId xmlns:a16="http://schemas.microsoft.com/office/drawing/2014/main" id="{F9CE176C-A6AC-CEE6-F024-18E9BD50E0F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50258" y="2501302"/>
            <a:ext cx="5731256" cy="439181"/>
          </a:xfrm>
          <a:prstGeom prst="bentConnector3">
            <a:avLst>
              <a:gd name="adj1" fmla="val 100024"/>
            </a:avLst>
          </a:prstGeom>
          <a:ln w="28575">
            <a:solidFill>
              <a:schemeClr val="accent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807EB04F-4DC8-7938-C0FC-28BB982F9BAC}"/>
              </a:ext>
            </a:extLst>
          </p:cNvPr>
          <p:cNvSpPr/>
          <p:nvPr/>
        </p:nvSpPr>
        <p:spPr>
          <a:xfrm>
            <a:off x="3007392" y="2834422"/>
            <a:ext cx="4774122" cy="3035341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>
              <a:effectLst>
                <a:glow rad="63500">
                  <a:schemeClr val="tx1">
                    <a:lumMod val="50000"/>
                    <a:lumOff val="50000"/>
                    <a:alpha val="40000"/>
                  </a:schemeClr>
                </a:glow>
              </a:effectLst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3C6404DA-EDF6-78C0-4F2A-EDB8B8A79AE0}"/>
              </a:ext>
            </a:extLst>
          </p:cNvPr>
          <p:cNvSpPr/>
          <p:nvPr/>
        </p:nvSpPr>
        <p:spPr>
          <a:xfrm>
            <a:off x="8467627" y="2297968"/>
            <a:ext cx="3351733" cy="376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>
                <a:solidFill>
                  <a:schemeClr val="tx1"/>
                </a:solidFill>
              </a:rPr>
              <a:t>Create properties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and their values 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6AED783-B5A8-1CBA-BF07-69848392B33C}"/>
              </a:ext>
            </a:extLst>
          </p:cNvPr>
          <p:cNvSpPr/>
          <p:nvPr/>
        </p:nvSpPr>
        <p:spPr>
          <a:xfrm>
            <a:off x="7982137" y="2328121"/>
            <a:ext cx="346364" cy="3463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 anchorCtr="0"/>
          <a:lstStyle/>
          <a:p>
            <a:pPr algn="ctr"/>
            <a:r>
              <a:rPr lang="en-US" sz="1600">
                <a:latin typeface="Source Sans Pro Semibold" pitchFamily="34" charset="0"/>
              </a:rPr>
              <a:t>1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FD2C783C-761C-AC84-3301-DA77F34F214E}"/>
              </a:ext>
            </a:extLst>
          </p:cNvPr>
          <p:cNvSpPr/>
          <p:nvPr/>
        </p:nvSpPr>
        <p:spPr>
          <a:xfrm>
            <a:off x="8469467" y="3005396"/>
            <a:ext cx="3351733" cy="376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>
                <a:solidFill>
                  <a:schemeClr val="tx1"/>
                </a:solidFill>
                <a:ea typeface="Source Sans Pro Light" charset="0"/>
                <a:cs typeface="Source Sans Pro Light"/>
              </a:rPr>
              <a:t>Easily define and</a:t>
            </a:r>
            <a:br>
              <a:rPr lang="en-US">
                <a:solidFill>
                  <a:schemeClr val="tx1"/>
                </a:solidFill>
                <a:ea typeface="Source Sans Pro Light" charset="0"/>
                <a:cs typeface="Source Sans Pro Light"/>
              </a:rPr>
            </a:br>
            <a:r>
              <a:rPr lang="en-US">
                <a:solidFill>
                  <a:schemeClr val="tx1"/>
                </a:solidFill>
                <a:ea typeface="Source Sans Pro Light" charset="0"/>
                <a:cs typeface="Source Sans Pro Light"/>
              </a:rPr>
              <a:t>validate constraints</a:t>
            </a:r>
            <a:br>
              <a:rPr lang="en-US">
                <a:solidFill>
                  <a:schemeClr val="tx1"/>
                </a:solidFill>
                <a:ea typeface="Source Sans Pro Light" charset="0"/>
                <a:cs typeface="Source Sans Pro Light"/>
              </a:rPr>
            </a:br>
            <a:r>
              <a:rPr lang="en-US">
                <a:solidFill>
                  <a:schemeClr val="tx1"/>
                </a:solidFill>
                <a:ea typeface="Source Sans Pro Light" charset="0"/>
                <a:cs typeface="Source Sans Pro Light"/>
              </a:rPr>
              <a:t>in the Constraint </a:t>
            </a:r>
            <a:br>
              <a:rPr lang="en-US">
                <a:solidFill>
                  <a:schemeClr val="tx1"/>
                </a:solidFill>
                <a:ea typeface="Source Sans Pro Light" charset="0"/>
                <a:cs typeface="Source Sans Pro Light"/>
              </a:rPr>
            </a:br>
            <a:r>
              <a:rPr lang="en-US">
                <a:solidFill>
                  <a:schemeClr val="tx1"/>
                </a:solidFill>
                <a:ea typeface="Source Sans Pro Light" charset="0"/>
                <a:cs typeface="Source Sans Pro Light"/>
              </a:rPr>
              <a:t>Editor 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BADC4894-34C7-55E2-B23F-BB567B16EE1B}"/>
              </a:ext>
            </a:extLst>
          </p:cNvPr>
          <p:cNvSpPr/>
          <p:nvPr/>
        </p:nvSpPr>
        <p:spPr>
          <a:xfrm>
            <a:off x="7982137" y="3002498"/>
            <a:ext cx="346364" cy="3463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 anchorCtr="0"/>
          <a:lstStyle/>
          <a:p>
            <a:pPr algn="ctr"/>
            <a:r>
              <a:rPr lang="en-US" sz="1600">
                <a:latin typeface="Source Sans Pro Semibold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4799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9" grpId="0" animBg="1"/>
      <p:bldP spid="40" grpId="0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C649320-E4F7-4E59-A461-DD20F1F4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Variant Management: </a:t>
            </a:r>
            <a:r>
              <a:rPr lang="de-DE" dirty="0" err="1"/>
              <a:t>MaxBOM</a:t>
            </a:r>
            <a:r>
              <a:rPr lang="de-DE" dirty="0"/>
              <a:t> Editor</a:t>
            </a:r>
          </a:p>
        </p:txBody>
      </p:sp>
      <p:sp>
        <p:nvSpPr>
          <p:cNvPr id="20" name="Title 89">
            <a:extLst>
              <a:ext uri="{FF2B5EF4-FFF2-40B4-BE49-F238E27FC236}">
                <a16:creationId xmlns:a16="http://schemas.microsoft.com/office/drawing/2014/main" id="{27925A05-90D5-466F-F4B1-18FF5996B3F4}"/>
              </a:ext>
            </a:extLst>
          </p:cNvPr>
          <p:cNvSpPr txBox="1">
            <a:spLocks/>
          </p:cNvSpPr>
          <p:nvPr/>
        </p:nvSpPr>
        <p:spPr>
          <a:xfrm>
            <a:off x="609599" y="640398"/>
            <a:ext cx="10226567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291D4C-EDE5-793A-F6FA-2CA141D0B5D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742950" y="1909763"/>
            <a:ext cx="7039999" cy="3959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A9BB345-1191-FB61-B344-A3EDC83CE790}"/>
              </a:ext>
            </a:extLst>
          </p:cNvPr>
          <p:cNvSpPr/>
          <p:nvPr/>
        </p:nvSpPr>
        <p:spPr>
          <a:xfrm>
            <a:off x="8467627" y="2187456"/>
            <a:ext cx="3351733" cy="376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 dirty="0">
                <a:solidFill>
                  <a:srgbClr val="003254"/>
                </a:solidFill>
              </a:rPr>
              <a:t>Variant filter for validating regulation of the maximum BOM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66A0B21-491A-CE44-CCE2-56C127BB38F5}"/>
              </a:ext>
            </a:extLst>
          </p:cNvPr>
          <p:cNvSpPr/>
          <p:nvPr/>
        </p:nvSpPr>
        <p:spPr>
          <a:xfrm>
            <a:off x="7982137" y="2217609"/>
            <a:ext cx="346364" cy="3463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 anchorCtr="0"/>
          <a:lstStyle/>
          <a:p>
            <a:pPr algn="ctr"/>
            <a:r>
              <a:rPr lang="en-US" sz="1600">
                <a:latin typeface="Source Sans Pro Semibold" pitchFamily="34" charset="0"/>
              </a:rPr>
              <a:t>1</a:t>
            </a:r>
          </a:p>
        </p:txBody>
      </p:sp>
      <p:cxnSp>
        <p:nvCxnSpPr>
          <p:cNvPr id="14" name="Gewinkelter Verbinder 12">
            <a:extLst>
              <a:ext uri="{FF2B5EF4-FFF2-40B4-BE49-F238E27FC236}">
                <a16:creationId xmlns:a16="http://schemas.microsoft.com/office/drawing/2014/main" id="{A4E2478D-F14A-41F7-8EBB-4EC2ACE7FE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08131" y="2398967"/>
            <a:ext cx="5674819" cy="252624"/>
          </a:xfrm>
          <a:prstGeom prst="bentConnector3">
            <a:avLst>
              <a:gd name="adj1" fmla="val 100018"/>
            </a:avLst>
          </a:prstGeom>
          <a:ln w="28575">
            <a:solidFill>
              <a:schemeClr val="accent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winkelter Verbinder 13">
            <a:extLst>
              <a:ext uri="{FF2B5EF4-FFF2-40B4-BE49-F238E27FC236}">
                <a16:creationId xmlns:a16="http://schemas.microsoft.com/office/drawing/2014/main" id="{92B2A19B-BDE4-28F4-CF36-4AC14A6E39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34175" y="3005936"/>
            <a:ext cx="3848775" cy="2320466"/>
          </a:xfrm>
          <a:prstGeom prst="bentConnector3">
            <a:avLst>
              <a:gd name="adj1" fmla="val 99991"/>
            </a:avLst>
          </a:prstGeom>
          <a:ln w="28575">
            <a:solidFill>
              <a:schemeClr val="accent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7FC821E8-07E1-F83A-0BD9-DD1C234B2F30}"/>
              </a:ext>
            </a:extLst>
          </p:cNvPr>
          <p:cNvSpPr/>
          <p:nvPr/>
        </p:nvSpPr>
        <p:spPr>
          <a:xfrm>
            <a:off x="8469467" y="2894884"/>
            <a:ext cx="3446308" cy="376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>
                <a:solidFill>
                  <a:srgbClr val="003254"/>
                </a:solidFill>
              </a:rPr>
              <a:t>Definition of the selection conditions via text input with auto-completion ...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0C79ABF-BFE0-D1C1-1966-F6E360482401}"/>
              </a:ext>
            </a:extLst>
          </p:cNvPr>
          <p:cNvSpPr/>
          <p:nvPr/>
        </p:nvSpPr>
        <p:spPr>
          <a:xfrm>
            <a:off x="7982137" y="2891986"/>
            <a:ext cx="346364" cy="3463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 anchorCtr="0"/>
          <a:lstStyle/>
          <a:p>
            <a:pPr algn="ctr"/>
            <a:r>
              <a:rPr lang="en-US" sz="1600">
                <a:latin typeface="Source Sans Pro Semibold" pitchFamily="34" charset="0"/>
              </a:rPr>
              <a:t>2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03CAE63-AEBF-0385-CDA7-F4D6F58FA1E4}"/>
              </a:ext>
            </a:extLst>
          </p:cNvPr>
          <p:cNvSpPr/>
          <p:nvPr/>
        </p:nvSpPr>
        <p:spPr>
          <a:xfrm>
            <a:off x="7982137" y="3916353"/>
            <a:ext cx="346364" cy="3463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 anchorCtr="0"/>
          <a:lstStyle/>
          <a:p>
            <a:pPr algn="ctr"/>
            <a:r>
              <a:rPr lang="en-US" sz="1600">
                <a:latin typeface="Source Sans Pro Semibold" pitchFamily="34" charset="0"/>
              </a:rPr>
              <a:t>3</a:t>
            </a:r>
          </a:p>
        </p:txBody>
      </p:sp>
      <p:cxnSp>
        <p:nvCxnSpPr>
          <p:cNvPr id="19" name="Gewinkelter Verbinder 29">
            <a:extLst>
              <a:ext uri="{FF2B5EF4-FFF2-40B4-BE49-F238E27FC236}">
                <a16:creationId xmlns:a16="http://schemas.microsoft.com/office/drawing/2014/main" id="{A7682F98-36E6-532A-6326-B40016A91A9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77101" y="4690614"/>
            <a:ext cx="505851" cy="24333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BAEC47CF-194A-743E-2E5A-DC20ACA0A3A4}"/>
              </a:ext>
            </a:extLst>
          </p:cNvPr>
          <p:cNvSpPr/>
          <p:nvPr/>
        </p:nvSpPr>
        <p:spPr>
          <a:xfrm>
            <a:off x="8456767" y="3894849"/>
            <a:ext cx="3351733" cy="376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>
                <a:solidFill>
                  <a:srgbClr val="003254"/>
                </a:solidFill>
              </a:rPr>
              <a:t>... or with a few clicks</a:t>
            </a:r>
          </a:p>
        </p:txBody>
      </p:sp>
      <p:cxnSp>
        <p:nvCxnSpPr>
          <p:cNvPr id="22" name="Gewinkelter Verbinder 29">
            <a:extLst>
              <a:ext uri="{FF2B5EF4-FFF2-40B4-BE49-F238E27FC236}">
                <a16:creationId xmlns:a16="http://schemas.microsoft.com/office/drawing/2014/main" id="{2A0E6AA8-03A3-8283-3919-16B1B684DE7B}"/>
              </a:ext>
            </a:extLst>
          </p:cNvPr>
          <p:cNvCxnSpPr>
            <a:cxnSpLocks/>
          </p:cNvCxnSpPr>
          <p:nvPr/>
        </p:nvCxnSpPr>
        <p:spPr>
          <a:xfrm rot="10800000">
            <a:off x="6162675" y="3466778"/>
            <a:ext cx="1602297" cy="63781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>
            <a:extLst>
              <a:ext uri="{FF2B5EF4-FFF2-40B4-BE49-F238E27FC236}">
                <a16:creationId xmlns:a16="http://schemas.microsoft.com/office/drawing/2014/main" id="{79F8D38C-1829-81F3-B149-1EEBD53D0C5D}"/>
              </a:ext>
            </a:extLst>
          </p:cNvPr>
          <p:cNvSpPr/>
          <p:nvPr/>
        </p:nvSpPr>
        <p:spPr>
          <a:xfrm>
            <a:off x="7994837" y="4525953"/>
            <a:ext cx="346364" cy="3463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 anchorCtr="0"/>
          <a:lstStyle/>
          <a:p>
            <a:pPr algn="ctr"/>
            <a:r>
              <a:rPr lang="en-US" sz="1600">
                <a:latin typeface="Source Sans Pro Semibold" pitchFamily="34" charset="0"/>
              </a:rPr>
              <a:t>4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2B19E04-5C2E-AA1F-6E73-59E31144B57A}"/>
              </a:ext>
            </a:extLst>
          </p:cNvPr>
          <p:cNvSpPr/>
          <p:nvPr/>
        </p:nvSpPr>
        <p:spPr>
          <a:xfrm>
            <a:off x="8456767" y="4504449"/>
            <a:ext cx="3351733" cy="376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>
                <a:solidFill>
                  <a:srgbClr val="003254"/>
                </a:solidFill>
              </a:rPr>
              <a:t>Visual support thanks to the integration of 3D preview</a:t>
            </a:r>
          </a:p>
        </p:txBody>
      </p:sp>
    </p:spTree>
    <p:extLst>
      <p:ext uri="{BB962C8B-B14F-4D97-AF65-F5344CB8AC3E}">
        <p14:creationId xmlns:p14="http://schemas.microsoft.com/office/powerpoint/2010/main" val="229107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6" grpId="0"/>
      <p:bldP spid="17" grpId="0" animBg="1"/>
      <p:bldP spid="18" grpId="0" animBg="1"/>
      <p:bldP spid="21" grpId="0"/>
      <p:bldP spid="23" grpId="0" animBg="1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C649320-E4F7-4E59-A461-DD20F1F4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Variant Management: Variant Editor</a:t>
            </a:r>
          </a:p>
        </p:txBody>
      </p:sp>
      <p:sp>
        <p:nvSpPr>
          <p:cNvPr id="20" name="Title 89">
            <a:extLst>
              <a:ext uri="{FF2B5EF4-FFF2-40B4-BE49-F238E27FC236}">
                <a16:creationId xmlns:a16="http://schemas.microsoft.com/office/drawing/2014/main" id="{27925A05-90D5-466F-F4B1-18FF5996B3F4}"/>
              </a:ext>
            </a:extLst>
          </p:cNvPr>
          <p:cNvSpPr txBox="1">
            <a:spLocks/>
          </p:cNvSpPr>
          <p:nvPr/>
        </p:nvSpPr>
        <p:spPr>
          <a:xfrm>
            <a:off x="609599" y="640398"/>
            <a:ext cx="10226567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endParaRPr lang="en-US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358A71E-689E-F856-4701-6E75F0D1390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742950" y="1909763"/>
            <a:ext cx="7039021" cy="39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24BDF35F-C5CF-E3AC-8DF5-B22F9EC7FF11}"/>
              </a:ext>
            </a:extLst>
          </p:cNvPr>
          <p:cNvSpPr/>
          <p:nvPr/>
        </p:nvSpPr>
        <p:spPr>
          <a:xfrm>
            <a:off x="2837464" y="2577032"/>
            <a:ext cx="3216925" cy="3292728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/>
          </a:p>
        </p:txBody>
      </p:sp>
      <p:cxnSp>
        <p:nvCxnSpPr>
          <p:cNvPr id="27" name="Gewinkelter Verbinder 14">
            <a:extLst>
              <a:ext uri="{FF2B5EF4-FFF2-40B4-BE49-F238E27FC236}">
                <a16:creationId xmlns:a16="http://schemas.microsoft.com/office/drawing/2014/main" id="{731C90F7-FB19-0593-20AE-8DABAF92DAF3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99799" y="2280314"/>
            <a:ext cx="5482664" cy="439232"/>
          </a:xfrm>
          <a:prstGeom prst="bentConnector3">
            <a:avLst>
              <a:gd name="adj1" fmla="val 100034"/>
            </a:avLst>
          </a:prstGeom>
          <a:ln w="28575">
            <a:solidFill>
              <a:schemeClr val="accent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winkelter Verbinder 32">
            <a:extLst>
              <a:ext uri="{FF2B5EF4-FFF2-40B4-BE49-F238E27FC236}">
                <a16:creationId xmlns:a16="http://schemas.microsoft.com/office/drawing/2014/main" id="{AB9FF805-AB47-9E70-0337-CA1999DBE55F}"/>
              </a:ext>
            </a:extLst>
          </p:cNvPr>
          <p:cNvCxnSpPr>
            <a:cxnSpLocks/>
          </p:cNvCxnSpPr>
          <p:nvPr/>
        </p:nvCxnSpPr>
        <p:spPr>
          <a:xfrm rot="10800000">
            <a:off x="6133613" y="4225291"/>
            <a:ext cx="1757320" cy="28744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A152DCD0-B00A-9A46-E2F7-577E54B6221A}"/>
              </a:ext>
            </a:extLst>
          </p:cNvPr>
          <p:cNvSpPr/>
          <p:nvPr/>
        </p:nvSpPr>
        <p:spPr>
          <a:xfrm>
            <a:off x="8446943" y="2106115"/>
            <a:ext cx="3668530" cy="376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>
                <a:solidFill>
                  <a:schemeClr val="tx1"/>
                </a:solidFill>
                <a:ea typeface="Source Sans Pro Light" charset="0"/>
                <a:cs typeface="Source Sans Pro Light"/>
              </a:rPr>
              <a:t>Filter options for quickly limiting the </a:t>
            </a:r>
            <a:br>
              <a:rPr lang="en-US">
                <a:solidFill>
                  <a:schemeClr val="tx1"/>
                </a:solidFill>
                <a:ea typeface="Source Sans Pro Light" charset="0"/>
                <a:cs typeface="Source Sans Pro Light"/>
              </a:rPr>
            </a:br>
            <a:r>
              <a:rPr lang="en-US">
                <a:solidFill>
                  <a:schemeClr val="tx1"/>
                </a:solidFill>
                <a:ea typeface="Source Sans Pro Light" charset="0"/>
                <a:cs typeface="Source Sans Pro Light"/>
              </a:rPr>
              <a:t>variant space</a:t>
            </a: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87C91E5-73FA-7A4A-8587-79C6B0ED5D05}"/>
              </a:ext>
            </a:extLst>
          </p:cNvPr>
          <p:cNvSpPr/>
          <p:nvPr/>
        </p:nvSpPr>
        <p:spPr>
          <a:xfrm>
            <a:off x="7981647" y="2136268"/>
            <a:ext cx="346364" cy="3463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 anchorCtr="0"/>
          <a:lstStyle/>
          <a:p>
            <a:pPr algn="ctr"/>
            <a:r>
              <a:rPr lang="en-US" sz="1600">
                <a:latin typeface="Source Sans Pro Semibold" pitchFamily="34" charset="0"/>
              </a:rPr>
              <a:t>1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AA800F1-1970-4B03-7253-B395787848B6}"/>
              </a:ext>
            </a:extLst>
          </p:cNvPr>
          <p:cNvSpPr/>
          <p:nvPr/>
        </p:nvSpPr>
        <p:spPr>
          <a:xfrm>
            <a:off x="8446943" y="3154685"/>
            <a:ext cx="3351733" cy="376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 dirty="0">
                <a:solidFill>
                  <a:schemeClr val="tx1"/>
                </a:solidFill>
                <a:ea typeface="Source Sans Pro Light" charset="0"/>
                <a:cs typeface="Source Sans Pro Light"/>
              </a:rPr>
              <a:t>Overview of a variant’s instantiated parts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AFDF40F5-ACC2-7DF3-158F-4201813089D4}"/>
              </a:ext>
            </a:extLst>
          </p:cNvPr>
          <p:cNvSpPr/>
          <p:nvPr/>
        </p:nvSpPr>
        <p:spPr>
          <a:xfrm>
            <a:off x="7981647" y="3151787"/>
            <a:ext cx="346364" cy="3463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 anchorCtr="0"/>
          <a:lstStyle/>
          <a:p>
            <a:pPr algn="ctr"/>
            <a:r>
              <a:rPr lang="en-US" sz="1600">
                <a:latin typeface="Source Sans Pro Semibold" pitchFamily="34" charset="0"/>
              </a:rPr>
              <a:t>2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5DC745B-E20F-B3DB-ACB3-6136A9E6E8F3}"/>
              </a:ext>
            </a:extLst>
          </p:cNvPr>
          <p:cNvSpPr/>
          <p:nvPr/>
        </p:nvSpPr>
        <p:spPr>
          <a:xfrm>
            <a:off x="8446942" y="4347086"/>
            <a:ext cx="3351733" cy="376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 dirty="0">
                <a:solidFill>
                  <a:schemeClr val="tx1"/>
                </a:solidFill>
                <a:ea typeface="Source Sans Pro Light" charset="0"/>
                <a:cs typeface="Source Sans Pro Light"/>
              </a:rPr>
              <a:t>Entire variant space as a result of properties and constraints, variants can be saved, named, and instantiated from this view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5642B25-8CCF-6ECF-1221-9897DA95BC78}"/>
              </a:ext>
            </a:extLst>
          </p:cNvPr>
          <p:cNvSpPr/>
          <p:nvPr/>
        </p:nvSpPr>
        <p:spPr>
          <a:xfrm>
            <a:off x="7976453" y="4377239"/>
            <a:ext cx="346364" cy="3463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 anchorCtr="0"/>
          <a:lstStyle/>
          <a:p>
            <a:pPr algn="ctr"/>
            <a:r>
              <a:rPr lang="en-US" sz="1600">
                <a:latin typeface="Source Sans Pro Semibold" pitchFamily="34" charset="0"/>
              </a:rPr>
              <a:t>3</a:t>
            </a:r>
          </a:p>
        </p:txBody>
      </p:sp>
      <p:cxnSp>
        <p:nvCxnSpPr>
          <p:cNvPr id="35" name="Gewinkelter Verbinder 32">
            <a:extLst>
              <a:ext uri="{FF2B5EF4-FFF2-40B4-BE49-F238E27FC236}">
                <a16:creationId xmlns:a16="http://schemas.microsoft.com/office/drawing/2014/main" id="{EF637D6C-C59C-5FC4-B0BF-034058FBC6DA}"/>
              </a:ext>
            </a:extLst>
          </p:cNvPr>
          <p:cNvCxnSpPr>
            <a:cxnSpLocks/>
          </p:cNvCxnSpPr>
          <p:nvPr/>
        </p:nvCxnSpPr>
        <p:spPr>
          <a:xfrm rot="10800000">
            <a:off x="6534815" y="3151788"/>
            <a:ext cx="1242454" cy="191157"/>
          </a:xfrm>
          <a:prstGeom prst="bentConnector3">
            <a:avLst>
              <a:gd name="adj1" fmla="val 100086"/>
            </a:avLst>
          </a:prstGeom>
          <a:ln w="28575">
            <a:solidFill>
              <a:schemeClr val="accent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A500599A-E65F-B9BC-1550-485DC01A6B4C}"/>
              </a:ext>
            </a:extLst>
          </p:cNvPr>
          <p:cNvSpPr/>
          <p:nvPr/>
        </p:nvSpPr>
        <p:spPr>
          <a:xfrm>
            <a:off x="7627144" y="3067050"/>
            <a:ext cx="45719" cy="129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05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/>
      <p:bldP spid="30" grpId="0" animBg="1"/>
      <p:bldP spid="31" grpId="0"/>
      <p:bldP spid="32" grpId="0" animBg="1"/>
      <p:bldP spid="33" grpId="0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0F3DA31-E2D3-B044-A0BB-B9E65C530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Contents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0B5C7FA-35C1-AE7E-721E-9184F6374E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Classes and Objects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E7F1DED-D676-0DCA-FFF4-09EF682565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C19F110-085A-3D26-42AF-435B41151C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CF55B1C-8C82-15A5-130B-0CE6E55818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Universal Classification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7964B38-D4A9-5203-545A-CF8D97232A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BOMs &amp; XBOM Manager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71078C0-4385-F12D-F666-D08B9204AC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E39FD83-9D7A-C740-6C2C-417ED9E056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061805C-5437-5C55-B34A-3BDAF5660C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Variant Management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FE5EF16-F227-B324-042A-7C2C620A11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1"/>
                </a:solidFill>
              </a:rPr>
              <a:t>Requirements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Mgmt</a:t>
            </a:r>
            <a:r>
              <a:rPr lang="de-DE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F4C39E6F-950E-3101-B4E8-77377B31C7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53828C78-8C79-9544-974E-AD4B7EAE424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A224D75D-D8B6-4FFE-7A70-0D861FB9E9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Workflows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CA1F4A90-0E4C-499E-F96F-11D8F93485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solidFill>
            <a:schemeClr val="accent1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DE6D8619-9EF7-3519-7150-BEC1A91570D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EC4B88D5-5A3C-1C2A-7619-E7A0ABA93B0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solidFill>
            <a:schemeClr val="accent3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ABC4FF2B-D2EF-E511-EF8B-2E47F3425A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A8606A6C-9524-2F33-C1AC-FBFAA6A794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A9894E49-DAD5-40F0-0A80-C01D0E2E18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solidFill>
            <a:schemeClr val="accent1"/>
          </a:solidFill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2916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0F3DA31-E2D3-B044-A0BB-B9E65C530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Contents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0B5C7FA-35C1-AE7E-721E-9184F6374E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Classes and Objects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E7F1DED-D676-0DCA-FFF4-09EF682565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C19F110-085A-3D26-42AF-435B41151C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CF55B1C-8C82-15A5-130B-0CE6E55818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Universal Classification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7964B38-D4A9-5203-545A-CF8D97232A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BOMs &amp; XBOM Manager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71078C0-4385-F12D-F666-D08B9204AC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E39FD83-9D7A-C740-6C2C-417ED9E056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061805C-5437-5C55-B34A-3BDAF5660C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Variant Management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FE5EF16-F227-B324-042A-7C2C620A11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Mgmt</a:t>
            </a:r>
            <a:r>
              <a:rPr lang="de-DE" dirty="0"/>
              <a:t>.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F4C39E6F-950E-3101-B4E8-77377B31C7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53828C78-8C79-9544-974E-AD4B7EAE424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A224D75D-D8B6-4FFE-7A70-0D861FB9E9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Workflows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CA1F4A90-0E4C-499E-F96F-11D8F93485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DE6D8619-9EF7-3519-7150-BEC1A91570D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EC4B88D5-5A3C-1C2A-7619-E7A0ABA93B0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ABC4FF2B-D2EF-E511-EF8B-2E47F3425A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A8606A6C-9524-2F33-C1AC-FBFAA6A794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A9894E49-DAD5-40F0-0A80-C01D0E2E18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940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C649320-E4F7-4E59-A461-DD20F1F4E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40398"/>
            <a:ext cx="10134600" cy="1143000"/>
          </a:xfrm>
        </p:spPr>
        <p:txBody>
          <a:bodyPr/>
          <a:lstStyle/>
          <a:p>
            <a:r>
              <a:rPr lang="de-DE" dirty="0" err="1"/>
              <a:t>Requirements</a:t>
            </a:r>
            <a:r>
              <a:rPr lang="de-DE" dirty="0"/>
              <a:t> Management: Basic </a:t>
            </a:r>
            <a:r>
              <a:rPr lang="de-DE" dirty="0" err="1"/>
              <a:t>Concepts</a:t>
            </a:r>
            <a:endParaRPr lang="de-DE" dirty="0"/>
          </a:p>
        </p:txBody>
      </p:sp>
      <p:sp>
        <p:nvSpPr>
          <p:cNvPr id="20" name="Title 89">
            <a:extLst>
              <a:ext uri="{FF2B5EF4-FFF2-40B4-BE49-F238E27FC236}">
                <a16:creationId xmlns:a16="http://schemas.microsoft.com/office/drawing/2014/main" id="{27925A05-90D5-466F-F4B1-18FF5996B3F4}"/>
              </a:ext>
            </a:extLst>
          </p:cNvPr>
          <p:cNvSpPr txBox="1">
            <a:spLocks/>
          </p:cNvSpPr>
          <p:nvPr/>
        </p:nvSpPr>
        <p:spPr>
          <a:xfrm>
            <a:off x="609599" y="640398"/>
            <a:ext cx="10226567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endParaRPr lang="en-US" dirty="0"/>
          </a:p>
        </p:txBody>
      </p:sp>
      <p:sp>
        <p:nvSpPr>
          <p:cNvPr id="16" name="Textplatzhalter 1">
            <a:extLst>
              <a:ext uri="{FF2B5EF4-FFF2-40B4-BE49-F238E27FC236}">
                <a16:creationId xmlns:a16="http://schemas.microsoft.com/office/drawing/2014/main" id="{FED50CA3-00E2-67F3-48C5-89F5F5FAC55D}"/>
              </a:ext>
            </a:extLst>
          </p:cNvPr>
          <p:cNvSpPr txBox="1">
            <a:spLocks/>
          </p:cNvSpPr>
          <p:nvPr/>
        </p:nvSpPr>
        <p:spPr>
          <a:xfrm>
            <a:off x="608400" y="2014371"/>
            <a:ext cx="3063481" cy="3906665"/>
          </a:xfrm>
          <a:prstGeom prst="rect">
            <a:avLst/>
          </a:prstGeom>
        </p:spPr>
        <p:txBody>
          <a:bodyPr/>
          <a:lstStyle>
            <a:lvl1pPr marL="358775" indent="-358775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300" b="0" i="0" kern="120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625475" indent="-266700" algn="l" defTabSz="914400" rtl="0" eaLnBrk="1" latinLnBrk="0" hangingPunct="1">
              <a:spcBef>
                <a:spcPct val="20000"/>
              </a:spcBef>
              <a:buFont typeface="Symbol" pitchFamily="18" charset="2"/>
              <a:buChar char="-"/>
              <a:defRPr sz="1800" b="0" i="0" kern="120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2pPr>
            <a:lvl3pPr marL="898525" indent="-273050" algn="l" defTabSz="914400" rtl="0" eaLnBrk="1" latinLnBrk="0" hangingPunct="1">
              <a:spcBef>
                <a:spcPct val="20000"/>
              </a:spcBef>
              <a:buFont typeface="Symbol" pitchFamily="18" charset="2"/>
              <a:buChar char="-"/>
              <a:defRPr sz="1800" b="0" i="0" kern="120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3pPr>
            <a:lvl4pPr marL="715963" indent="-174625" algn="l" defTabSz="914400" rtl="0" eaLnBrk="1" latinLnBrk="0" hangingPunct="1">
              <a:spcBef>
                <a:spcPct val="20000"/>
              </a:spcBef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914400" rtl="0" eaLnBrk="1" latinLnBrk="0" hangingPunct="1">
              <a:spcBef>
                <a:spcPct val="20000"/>
              </a:spcBef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solidFill>
                  <a:srgbClr val="003254"/>
                </a:solidFill>
              </a:rPr>
              <a:t>Create and edit web-based specifications, their requirements and acceptance criteria</a:t>
            </a:r>
          </a:p>
          <a:p>
            <a:r>
              <a:rPr lang="en-US" sz="2100" dirty="0">
                <a:solidFill>
                  <a:srgbClr val="003254"/>
                </a:solidFill>
              </a:rPr>
              <a:t>Add layouts and image information</a:t>
            </a:r>
          </a:p>
          <a:p>
            <a:r>
              <a:rPr lang="en-US" sz="2100" dirty="0">
                <a:solidFill>
                  <a:srgbClr val="003254"/>
                </a:solidFill>
              </a:rPr>
              <a:t>Classification and evaluation of requirements </a:t>
            </a:r>
          </a:p>
          <a:p>
            <a:r>
              <a:rPr lang="en-US" sz="2100" dirty="0">
                <a:solidFill>
                  <a:srgbClr val="003254"/>
                </a:solidFill>
              </a:rPr>
              <a:t>Link requirements to acceptance criteria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C4E89F26-2E29-25F3-CD14-95546C48C0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1877" y="2077719"/>
            <a:ext cx="7512849" cy="3600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65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C649320-E4F7-4E59-A461-DD20F1F4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r>
              <a:rPr lang="de-DE" dirty="0"/>
              <a:t> Management: </a:t>
            </a:r>
            <a:r>
              <a:rPr lang="de-DE" dirty="0" err="1"/>
              <a:t>Baselining</a:t>
            </a:r>
            <a:endParaRPr lang="de-DE" dirty="0"/>
          </a:p>
        </p:txBody>
      </p:sp>
      <p:sp>
        <p:nvSpPr>
          <p:cNvPr id="20" name="Title 89">
            <a:extLst>
              <a:ext uri="{FF2B5EF4-FFF2-40B4-BE49-F238E27FC236}">
                <a16:creationId xmlns:a16="http://schemas.microsoft.com/office/drawing/2014/main" id="{27925A05-90D5-466F-F4B1-18FF5996B3F4}"/>
              </a:ext>
            </a:extLst>
          </p:cNvPr>
          <p:cNvSpPr txBox="1">
            <a:spLocks/>
          </p:cNvSpPr>
          <p:nvPr/>
        </p:nvSpPr>
        <p:spPr>
          <a:xfrm>
            <a:off x="609599" y="640398"/>
            <a:ext cx="10226567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endParaRPr lang="en-US" dirty="0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9B32CCDA-3A29-4175-63C2-F0B61A0B49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7674" y="1863904"/>
            <a:ext cx="2606342" cy="4260849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/>
              <a:t>Comparison between a baseline and the current configuration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Overview of differences between compared configurations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Detailed view of a selected difference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AF995A9-7001-819F-5C23-A25EC6D08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94" y="1856143"/>
            <a:ext cx="7960242" cy="41153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0FBCA52-E357-FCCE-631B-6EB474D4A6C0}"/>
              </a:ext>
            </a:extLst>
          </p:cNvPr>
          <p:cNvSpPr/>
          <p:nvPr/>
        </p:nvSpPr>
        <p:spPr>
          <a:xfrm>
            <a:off x="3559726" y="2337480"/>
            <a:ext cx="3211033" cy="255181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 err="1">
              <a:solidFill>
                <a:schemeClr val="bg2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CC2A547-AA70-F8BF-D3D9-D55A3F258464}"/>
              </a:ext>
            </a:extLst>
          </p:cNvPr>
          <p:cNvSpPr/>
          <p:nvPr/>
        </p:nvSpPr>
        <p:spPr>
          <a:xfrm>
            <a:off x="3297456" y="3786231"/>
            <a:ext cx="5166060" cy="870829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 err="1">
              <a:solidFill>
                <a:schemeClr val="bg2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17748E5-CCBC-6DDA-43B4-8E9512CA26BF}"/>
              </a:ext>
            </a:extLst>
          </p:cNvPr>
          <p:cNvSpPr/>
          <p:nvPr/>
        </p:nvSpPr>
        <p:spPr>
          <a:xfrm>
            <a:off x="907991" y="2814467"/>
            <a:ext cx="314753" cy="971764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 err="1">
              <a:solidFill>
                <a:schemeClr val="bg2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172CD605-AC9A-97FE-EEBB-DE64903D27A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770759" y="2209890"/>
            <a:ext cx="2249195" cy="255181"/>
          </a:xfrm>
          <a:prstGeom prst="bentConnector3">
            <a:avLst/>
          </a:prstGeom>
          <a:noFill/>
          <a:ln w="28575">
            <a:solidFill>
              <a:schemeClr val="accent2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32A0320D-F2CD-E3C6-9CA0-71271707F73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222744" y="3300349"/>
            <a:ext cx="7797210" cy="239624"/>
          </a:xfrm>
          <a:prstGeom prst="bentConnector3">
            <a:avLst/>
          </a:prstGeom>
          <a:noFill/>
          <a:ln w="28575">
            <a:solidFill>
              <a:schemeClr val="accent2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0A191EDC-458A-2B8E-4578-412E580021C3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8463516" y="4221646"/>
            <a:ext cx="574158" cy="835001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accent2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30BBF03E-F93E-649D-7A78-59B9B310F473}"/>
              </a:ext>
            </a:extLst>
          </p:cNvPr>
          <p:cNvSpPr/>
          <p:nvPr/>
        </p:nvSpPr>
        <p:spPr>
          <a:xfrm>
            <a:off x="9037674" y="4927811"/>
            <a:ext cx="287080" cy="25767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 err="1">
              <a:solidFill>
                <a:schemeClr val="bg2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458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el 2">
            <a:extLst>
              <a:ext uri="{FF2B5EF4-FFF2-40B4-BE49-F238E27FC236}">
                <a16:creationId xmlns:a16="http://schemas.microsoft.com/office/drawing/2014/main" id="{1E8C9BEB-058C-DD45-5C9B-6156F4AA4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40398"/>
            <a:ext cx="10928905" cy="1143000"/>
          </a:xfrm>
        </p:spPr>
        <p:txBody>
          <a:bodyPr/>
          <a:lstStyle/>
          <a:p>
            <a:r>
              <a:rPr lang="de-DE" dirty="0" err="1"/>
              <a:t>Slides</a:t>
            </a:r>
            <a:r>
              <a:rPr lang="de-DE" dirty="0"/>
              <a:t> Mayuresh V&amp;V</a:t>
            </a:r>
          </a:p>
        </p:txBody>
      </p:sp>
      <p:pic>
        <p:nvPicPr>
          <p:cNvPr id="40" name="Grafik 39" descr="Ein Bild, das Text enthält.&#10;&#10;Automatisch generierte Beschreibung">
            <a:extLst>
              <a:ext uri="{FF2B5EF4-FFF2-40B4-BE49-F238E27FC236}">
                <a16:creationId xmlns:a16="http://schemas.microsoft.com/office/drawing/2014/main" id="{71591750-DFDE-ECC5-02A5-177E90782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440ECE80-AEB9-9108-348C-3A8BDC724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048" y="526935"/>
            <a:ext cx="1207850" cy="360000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515425B9-DA4B-3E8E-A67B-74F466BF3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792" y="3871799"/>
            <a:ext cx="1207850" cy="360000"/>
          </a:xfrm>
          <a:prstGeom prst="rect">
            <a:avLst/>
          </a:prstGeom>
        </p:spPr>
      </p:pic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9FA79128-4391-BF29-FF4A-2E96746BAE93}"/>
              </a:ext>
            </a:extLst>
          </p:cNvPr>
          <p:cNvCxnSpPr>
            <a:cxnSpLocks/>
          </p:cNvCxnSpPr>
          <p:nvPr/>
        </p:nvCxnSpPr>
        <p:spPr>
          <a:xfrm>
            <a:off x="1131112" y="881732"/>
            <a:ext cx="2950936" cy="5203"/>
          </a:xfrm>
          <a:prstGeom prst="line">
            <a:avLst/>
          </a:prstGeom>
          <a:ln w="28575">
            <a:solidFill>
              <a:schemeClr val="accent2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9BDCABB0-7F80-E4C8-B16E-95CFC0D9F94E}"/>
              </a:ext>
            </a:extLst>
          </p:cNvPr>
          <p:cNvCxnSpPr>
            <a:cxnSpLocks/>
          </p:cNvCxnSpPr>
          <p:nvPr/>
        </p:nvCxnSpPr>
        <p:spPr>
          <a:xfrm>
            <a:off x="1527892" y="4177267"/>
            <a:ext cx="789200" cy="0"/>
          </a:xfrm>
          <a:prstGeom prst="line">
            <a:avLst/>
          </a:prstGeom>
          <a:ln w="28575">
            <a:solidFill>
              <a:schemeClr val="accent2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>
            <a:extLst>
              <a:ext uri="{FF2B5EF4-FFF2-40B4-BE49-F238E27FC236}">
                <a16:creationId xmlns:a16="http://schemas.microsoft.com/office/drawing/2014/main" id="{459A5991-13B8-12FA-A6B0-A0F2D8683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7973" y="2685698"/>
            <a:ext cx="1164324" cy="360000"/>
          </a:xfrm>
          <a:prstGeom prst="rect">
            <a:avLst/>
          </a:prstGeom>
        </p:spPr>
      </p:pic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C04C40A5-24D1-805F-64A6-1FC27307898C}"/>
              </a:ext>
            </a:extLst>
          </p:cNvPr>
          <p:cNvCxnSpPr>
            <a:cxnSpLocks/>
          </p:cNvCxnSpPr>
          <p:nvPr/>
        </p:nvCxnSpPr>
        <p:spPr>
          <a:xfrm flipV="1">
            <a:off x="8521700" y="3161267"/>
            <a:ext cx="0" cy="521733"/>
          </a:xfrm>
          <a:prstGeom prst="line">
            <a:avLst/>
          </a:prstGeom>
          <a:ln w="28575">
            <a:solidFill>
              <a:schemeClr val="accent2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fik 46">
            <a:extLst>
              <a:ext uri="{FF2B5EF4-FFF2-40B4-BE49-F238E27FC236}">
                <a16:creationId xmlns:a16="http://schemas.microsoft.com/office/drawing/2014/main" id="{17684146-7F99-7B9B-D943-2B69A7F7DF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6573" y="6217602"/>
            <a:ext cx="1242692" cy="360000"/>
          </a:xfrm>
          <a:prstGeom prst="rect">
            <a:avLst/>
          </a:prstGeom>
        </p:spPr>
      </p:pic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BF1A626D-E122-05CC-EF87-0DC3B6C06E0F}"/>
              </a:ext>
            </a:extLst>
          </p:cNvPr>
          <p:cNvCxnSpPr>
            <a:cxnSpLocks/>
          </p:cNvCxnSpPr>
          <p:nvPr/>
        </p:nvCxnSpPr>
        <p:spPr>
          <a:xfrm>
            <a:off x="8697252" y="6577602"/>
            <a:ext cx="2720048" cy="0"/>
          </a:xfrm>
          <a:prstGeom prst="line">
            <a:avLst/>
          </a:prstGeom>
          <a:ln w="28575">
            <a:solidFill>
              <a:schemeClr val="accent2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E2088A6E-9E30-1EC9-215E-87CE6C974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6573" y="5401570"/>
            <a:ext cx="1246154" cy="360000"/>
          </a:xfrm>
          <a:prstGeom prst="rect">
            <a:avLst/>
          </a:prstGeom>
        </p:spPr>
      </p:pic>
      <p:cxnSp>
        <p:nvCxnSpPr>
          <p:cNvPr id="50" name="Verbinder: gewinkelt 49">
            <a:extLst>
              <a:ext uri="{FF2B5EF4-FFF2-40B4-BE49-F238E27FC236}">
                <a16:creationId xmlns:a16="http://schemas.microsoft.com/office/drawing/2014/main" id="{9B4683E2-544F-4F62-C22D-090E70453908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 rot="5400000">
            <a:off x="2380913" y="1566739"/>
            <a:ext cx="2984864" cy="162525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Verbinder: gewinkelt 50">
            <a:extLst>
              <a:ext uri="{FF2B5EF4-FFF2-40B4-BE49-F238E27FC236}">
                <a16:creationId xmlns:a16="http://schemas.microsoft.com/office/drawing/2014/main" id="{4755C539-8146-00D6-3C54-A2282C7BF22F}"/>
              </a:ext>
            </a:extLst>
          </p:cNvPr>
          <p:cNvCxnSpPr>
            <a:cxnSpLocks/>
            <a:stCxn id="42" idx="2"/>
            <a:endCxn id="47" idx="1"/>
          </p:cNvCxnSpPr>
          <p:nvPr/>
        </p:nvCxnSpPr>
        <p:spPr>
          <a:xfrm rot="16200000" flipH="1">
            <a:off x="4135744" y="3156772"/>
            <a:ext cx="2165803" cy="431585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Verbinder: gewinkelt 51">
            <a:extLst>
              <a:ext uri="{FF2B5EF4-FFF2-40B4-BE49-F238E27FC236}">
                <a16:creationId xmlns:a16="http://schemas.microsoft.com/office/drawing/2014/main" id="{BA8731DB-5E60-BBB9-51A4-4C71A90568D3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>
          <a:xfrm flipV="1">
            <a:off x="3664642" y="2865698"/>
            <a:ext cx="4753331" cy="118610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1B5624CC-8E8B-6381-EFBC-69C5A4285A4D}"/>
              </a:ext>
            </a:extLst>
          </p:cNvPr>
          <p:cNvCxnSpPr>
            <a:cxnSpLocks/>
            <a:stCxn id="47" idx="0"/>
            <a:endCxn id="49" idx="2"/>
          </p:cNvCxnSpPr>
          <p:nvPr/>
        </p:nvCxnSpPr>
        <p:spPr>
          <a:xfrm flipV="1">
            <a:off x="7997919" y="5761570"/>
            <a:ext cx="1731" cy="4560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E5475638-7A5D-8E4A-C043-4A2146F1F6BB}"/>
              </a:ext>
            </a:extLst>
          </p:cNvPr>
          <p:cNvCxnSpPr>
            <a:cxnSpLocks/>
            <a:stCxn id="49" idx="0"/>
            <a:endCxn id="45" idx="2"/>
          </p:cNvCxnSpPr>
          <p:nvPr/>
        </p:nvCxnSpPr>
        <p:spPr>
          <a:xfrm rot="5400000" flipH="1" flipV="1">
            <a:off x="7321956" y="3723392"/>
            <a:ext cx="2355872" cy="100048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5" name="Grafik 54">
            <a:extLst>
              <a:ext uri="{FF2B5EF4-FFF2-40B4-BE49-F238E27FC236}">
                <a16:creationId xmlns:a16="http://schemas.microsoft.com/office/drawing/2014/main" id="{6B068BB6-88C6-F612-20F6-1F7BC38B6E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6450" y="-1"/>
            <a:ext cx="5205550" cy="2588379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9579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0F3DA31-E2D3-B044-A0BB-B9E65C530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Contents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0B5C7FA-35C1-AE7E-721E-9184F6374E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Classes and Objects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E7F1DED-D676-0DCA-FFF4-09EF682565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C19F110-085A-3D26-42AF-435B41151C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CF55B1C-8C82-15A5-130B-0CE6E55818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Universal Classification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7964B38-D4A9-5203-545A-CF8D97232A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BOMs &amp; XBOM Manager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71078C0-4385-F12D-F666-D08B9204AC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E39FD83-9D7A-C740-6C2C-417ED9E056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061805C-5437-5C55-B34A-3BDAF5660C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Variant Management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FE5EF16-F227-B324-042A-7C2C620A11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Mgmt</a:t>
            </a:r>
            <a:r>
              <a:rPr lang="de-DE" dirty="0"/>
              <a:t>.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F4C39E6F-950E-3101-B4E8-77377B31C7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53828C78-8C79-9544-974E-AD4B7EAE424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A224D75D-D8B6-4FFE-7A70-0D861FB9E9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Workflows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CA1F4A90-0E4C-499E-F96F-11D8F93485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solidFill>
            <a:schemeClr val="accent1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DE6D8619-9EF7-3519-7150-BEC1A91570D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solidFill>
            <a:schemeClr val="accent3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EC4B88D5-5A3C-1C2A-7619-E7A0ABA93B0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ABC4FF2B-D2EF-E511-EF8B-2E47F3425A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A8606A6C-9524-2F33-C1AC-FBFAA6A794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A9894E49-DAD5-40F0-0A80-C01D0E2E18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solidFill>
            <a:schemeClr val="accent1"/>
          </a:solidFill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5937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62AFD5C-6D51-1413-6C7B-26AD424A88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2574909"/>
            <a:ext cx="10659907" cy="364269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AFD56E3-5E9F-A1D1-8700-CA00F8B10BE7}"/>
              </a:ext>
            </a:extLst>
          </p:cNvPr>
          <p:cNvSpPr/>
          <p:nvPr/>
        </p:nvSpPr>
        <p:spPr>
          <a:xfrm>
            <a:off x="338667" y="1557867"/>
            <a:ext cx="8636000" cy="248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486660E-D83D-4E1A-9BE2-B53503D49E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783398"/>
            <a:ext cx="7638661" cy="42602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Workflows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used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model</a:t>
            </a:r>
            <a:r>
              <a:rPr lang="de-DE" sz="1800" dirty="0"/>
              <a:t> </a:t>
            </a:r>
            <a:r>
              <a:rPr lang="de-DE" sz="1800" dirty="0" err="1"/>
              <a:t>business</a:t>
            </a:r>
            <a:r>
              <a:rPr lang="de-DE" sz="1800" dirty="0"/>
              <a:t> </a:t>
            </a:r>
            <a:r>
              <a:rPr lang="de-DE" sz="1800" dirty="0" err="1"/>
              <a:t>processes</a:t>
            </a:r>
            <a:r>
              <a:rPr lang="de-DE" sz="1800" dirty="0"/>
              <a:t> in CONTACT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err="1"/>
              <a:t>They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contain</a:t>
            </a:r>
            <a:r>
              <a:rPr lang="de-DE" sz="1800" dirty="0"/>
              <a:t> (</a:t>
            </a:r>
            <a:r>
              <a:rPr lang="de-DE" sz="1800" dirty="0" err="1"/>
              <a:t>among</a:t>
            </a:r>
            <a:r>
              <a:rPr lang="de-DE" sz="1800" dirty="0"/>
              <a:t> </a:t>
            </a:r>
            <a:r>
              <a:rPr lang="de-DE" sz="1800" dirty="0" err="1"/>
              <a:t>others</a:t>
            </a:r>
            <a:r>
              <a:rPr lang="de-DE" sz="1800" dirty="0"/>
              <a:t>):</a:t>
            </a:r>
          </a:p>
          <a:p>
            <a:pPr marL="525462" lvl="1" indent="-34290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Standardized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tasks</a:t>
            </a:r>
            <a:r>
              <a:rPr lang="de-DE" sz="1600" dirty="0">
                <a:solidFill>
                  <a:schemeClr val="tx1"/>
                </a:solidFill>
              </a:rPr>
              <a:t> (Review, </a:t>
            </a:r>
            <a:r>
              <a:rPr lang="de-DE" sz="1600" dirty="0" err="1">
                <a:solidFill>
                  <a:schemeClr val="tx1"/>
                </a:solidFill>
              </a:rPr>
              <a:t>Approval</a:t>
            </a:r>
            <a:r>
              <a:rPr lang="de-DE" sz="1600" dirty="0">
                <a:solidFill>
                  <a:schemeClr val="tx1"/>
                </a:solidFill>
              </a:rPr>
              <a:t>)</a:t>
            </a:r>
          </a:p>
          <a:p>
            <a:pPr marL="525462" lvl="1" indent="-34290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Notification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of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users</a:t>
            </a:r>
            <a:r>
              <a:rPr lang="de-DE" sz="1600" dirty="0">
                <a:solidFill>
                  <a:schemeClr val="tx1"/>
                </a:solidFill>
              </a:rPr>
              <a:t>/</a:t>
            </a:r>
            <a:r>
              <a:rPr lang="de-DE" sz="1600" dirty="0" err="1">
                <a:solidFill>
                  <a:schemeClr val="tx1"/>
                </a:solidFill>
              </a:rPr>
              <a:t>user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groups</a:t>
            </a:r>
            <a:endParaRPr lang="de-DE" sz="1600" dirty="0">
              <a:solidFill>
                <a:schemeClr val="tx1"/>
              </a:solidFill>
            </a:endParaRPr>
          </a:p>
          <a:p>
            <a:pPr marL="525462" lvl="1" indent="-34290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Status </a:t>
            </a:r>
            <a:r>
              <a:rPr lang="de-DE" sz="1600" dirty="0" err="1">
                <a:solidFill>
                  <a:schemeClr val="tx1"/>
                </a:solidFill>
              </a:rPr>
              <a:t>changes</a:t>
            </a:r>
            <a:endParaRPr lang="de-DE" sz="1600" dirty="0">
              <a:solidFill>
                <a:schemeClr val="tx1"/>
              </a:solidFill>
            </a:endParaRPr>
          </a:p>
          <a:p>
            <a:pPr marL="525462" lvl="1" indent="-34290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Forms </a:t>
            </a:r>
            <a:r>
              <a:rPr lang="de-DE" sz="1600" dirty="0" err="1">
                <a:solidFill>
                  <a:schemeClr val="tx1"/>
                </a:solidFill>
              </a:rPr>
              <a:t>that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need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to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filled</a:t>
            </a:r>
            <a:r>
              <a:rPr lang="de-DE" sz="1600" dirty="0">
                <a:solidFill>
                  <a:schemeClr val="tx1"/>
                </a:solidFill>
              </a:rPr>
              <a:t> 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Workflow Designer: </a:t>
            </a:r>
            <a:r>
              <a:rPr lang="de-DE" sz="1800" dirty="0" err="1"/>
              <a:t>graphical</a:t>
            </a:r>
            <a:r>
              <a:rPr lang="de-DE" sz="1800" dirty="0"/>
              <a:t>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Workflow Tasks </a:t>
            </a:r>
            <a:r>
              <a:rPr lang="de-DE" sz="1800" dirty="0" err="1"/>
              <a:t>show</a:t>
            </a:r>
            <a:r>
              <a:rPr lang="de-DE" sz="1800" dirty="0"/>
              <a:t> </a:t>
            </a:r>
            <a:r>
              <a:rPr lang="de-DE" sz="1800" dirty="0" err="1"/>
              <a:t>up</a:t>
            </a:r>
            <a:r>
              <a:rPr lang="de-DE" sz="1800" dirty="0"/>
              <a:t> in „</a:t>
            </a:r>
            <a:r>
              <a:rPr lang="de-DE" sz="1800" dirty="0" err="1"/>
              <a:t>My</a:t>
            </a:r>
            <a:r>
              <a:rPr lang="de-DE" sz="1800" dirty="0"/>
              <a:t> Tasks“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C649320-E4F7-4E59-A461-DD20F1F4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Workflows: Basic </a:t>
            </a:r>
            <a:r>
              <a:rPr lang="de-DE" dirty="0" err="1"/>
              <a:t>Concepts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1830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47DFF17-250A-88D3-204C-39EAE4F8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C89D69E-E0E7-B0B5-4D1C-0093CCA2C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10" name="Sprechblase: rechteckig mit abgerundeten Ecken 9">
            <a:extLst>
              <a:ext uri="{FF2B5EF4-FFF2-40B4-BE49-F238E27FC236}">
                <a16:creationId xmlns:a16="http://schemas.microsoft.com/office/drawing/2014/main" id="{53D0AA35-79A0-2A67-0716-5704DF5CDCB1}"/>
              </a:ext>
            </a:extLst>
          </p:cNvPr>
          <p:cNvSpPr/>
          <p:nvPr/>
        </p:nvSpPr>
        <p:spPr>
          <a:xfrm>
            <a:off x="214395" y="762000"/>
            <a:ext cx="2323750" cy="629174"/>
          </a:xfrm>
          <a:prstGeom prst="wedgeRoundRectCallout">
            <a:avLst>
              <a:gd name="adj1" fmla="val 23882"/>
              <a:gd name="adj2" fmla="val 76100"/>
              <a:gd name="adj3" fmla="val 16667"/>
            </a:avLst>
          </a:prstGeom>
          <a:solidFill>
            <a:srgbClr val="FCB9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108000" rIns="72000" bIns="648000" rtlCol="0" anchor="t" anchorCtr="0">
            <a:no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90000"/>
                    <a:lumOff val="1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Task Information – Status in Header</a:t>
            </a:r>
          </a:p>
        </p:txBody>
      </p:sp>
      <p:sp>
        <p:nvSpPr>
          <p:cNvPr id="11" name="Sprechblase: rechteckig mit abgerundeten Ecken 10">
            <a:extLst>
              <a:ext uri="{FF2B5EF4-FFF2-40B4-BE49-F238E27FC236}">
                <a16:creationId xmlns:a16="http://schemas.microsoft.com/office/drawing/2014/main" id="{51EDEFBC-6D23-0D08-BBA0-0888E191DFAA}"/>
              </a:ext>
            </a:extLst>
          </p:cNvPr>
          <p:cNvSpPr/>
          <p:nvPr/>
        </p:nvSpPr>
        <p:spPr>
          <a:xfrm>
            <a:off x="2399811" y="4681952"/>
            <a:ext cx="2323750" cy="629174"/>
          </a:xfrm>
          <a:prstGeom prst="wedgeRoundRectCallout">
            <a:avLst>
              <a:gd name="adj1" fmla="val -60327"/>
              <a:gd name="adj2" fmla="val -83767"/>
              <a:gd name="adj3" fmla="val 16667"/>
            </a:avLst>
          </a:prstGeom>
          <a:solidFill>
            <a:srgbClr val="FCB9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108000" rIns="72000" bIns="648000" rtlCol="0" anchor="t" anchorCtr="0">
            <a:noAutofit/>
          </a:bodyPr>
          <a:lstStyle/>
          <a:p>
            <a:pPr algn="ctr"/>
            <a:r>
              <a:rPr lang="de-DE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Local</a:t>
            </a:r>
            <a:r>
              <a:rPr lang="de-DE" b="1" dirty="0">
                <a:solidFill>
                  <a:schemeClr val="tx1">
                    <a:lumMod val="90000"/>
                    <a:lumOff val="1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de-DE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briefcases</a:t>
            </a:r>
            <a:endParaRPr lang="de-DE" b="1" dirty="0">
              <a:solidFill>
                <a:schemeClr val="tx1">
                  <a:lumMod val="90000"/>
                  <a:lumOff val="10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2" name="Sprechblase: rechteckig mit abgerundeten Ecken 11">
            <a:extLst>
              <a:ext uri="{FF2B5EF4-FFF2-40B4-BE49-F238E27FC236}">
                <a16:creationId xmlns:a16="http://schemas.microsoft.com/office/drawing/2014/main" id="{DCA45D66-69E5-BD92-479A-9BFFEE4CD297}"/>
              </a:ext>
            </a:extLst>
          </p:cNvPr>
          <p:cNvSpPr/>
          <p:nvPr/>
        </p:nvSpPr>
        <p:spPr>
          <a:xfrm>
            <a:off x="2472963" y="1838587"/>
            <a:ext cx="2323750" cy="629174"/>
          </a:xfrm>
          <a:prstGeom prst="wedgeRoundRectCallout">
            <a:avLst>
              <a:gd name="adj1" fmla="val 25456"/>
              <a:gd name="adj2" fmla="val 109526"/>
              <a:gd name="adj3" fmla="val 16667"/>
            </a:avLst>
          </a:prstGeom>
          <a:solidFill>
            <a:srgbClr val="FCB9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108000" rIns="72000" bIns="648000" rtlCol="0" anchor="t" anchorCtr="0">
            <a:noAutofit/>
          </a:bodyPr>
          <a:lstStyle/>
          <a:p>
            <a:pPr algn="ctr"/>
            <a:r>
              <a:rPr lang="de-DE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Constraints</a:t>
            </a:r>
            <a:endParaRPr lang="de-DE" b="1" dirty="0">
              <a:solidFill>
                <a:schemeClr val="tx1">
                  <a:lumMod val="90000"/>
                  <a:lumOff val="10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Sprechblase: rechteckig mit abgerundeten Ecken 12">
            <a:extLst>
              <a:ext uri="{FF2B5EF4-FFF2-40B4-BE49-F238E27FC236}">
                <a16:creationId xmlns:a16="http://schemas.microsoft.com/office/drawing/2014/main" id="{20A95195-30DE-BFE0-4C79-79FA3A76023A}"/>
              </a:ext>
            </a:extLst>
          </p:cNvPr>
          <p:cNvSpPr/>
          <p:nvPr/>
        </p:nvSpPr>
        <p:spPr>
          <a:xfrm>
            <a:off x="5073913" y="1076587"/>
            <a:ext cx="2323750" cy="981428"/>
          </a:xfrm>
          <a:prstGeom prst="wedgeRoundRectCallout">
            <a:avLst>
              <a:gd name="adj1" fmla="val 41229"/>
              <a:gd name="adj2" fmla="val 125766"/>
              <a:gd name="adj3" fmla="val 16667"/>
            </a:avLst>
          </a:prstGeom>
          <a:solidFill>
            <a:srgbClr val="FCB9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108000" rIns="72000" bIns="648000" rtlCol="0" anchor="t" anchorCtr="0">
            <a:noAutofit/>
          </a:bodyPr>
          <a:lstStyle/>
          <a:p>
            <a:pPr algn="ctr"/>
            <a:r>
              <a:rPr lang="de-DE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Completion</a:t>
            </a:r>
            <a:r>
              <a:rPr lang="de-DE" b="1" dirty="0">
                <a:solidFill>
                  <a:schemeClr val="tx1">
                    <a:lumMod val="90000"/>
                    <a:lumOff val="1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de-DE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tasks</a:t>
            </a:r>
            <a:r>
              <a:rPr lang="de-DE" b="1" dirty="0">
                <a:solidFill>
                  <a:schemeClr val="tx1">
                    <a:lumMod val="90000"/>
                    <a:lumOff val="1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– </a:t>
            </a:r>
            <a:r>
              <a:rPr lang="de-DE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directly</a:t>
            </a:r>
            <a:r>
              <a:rPr lang="de-DE" b="1" dirty="0">
                <a:solidFill>
                  <a:schemeClr val="tx1">
                    <a:lumMod val="90000"/>
                    <a:lumOff val="1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after </a:t>
            </a:r>
            <a:r>
              <a:rPr lang="de-DE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the</a:t>
            </a:r>
            <a:r>
              <a:rPr lang="de-DE" b="1" dirty="0">
                <a:solidFill>
                  <a:schemeClr val="tx1">
                    <a:lumMod val="90000"/>
                    <a:lumOff val="1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de-DE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workflow</a:t>
            </a:r>
            <a:r>
              <a:rPr lang="de-DE" b="1" dirty="0">
                <a:solidFill>
                  <a:schemeClr val="tx1">
                    <a:lumMod val="90000"/>
                    <a:lumOff val="1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end </a:t>
            </a:r>
          </a:p>
          <a:p>
            <a:pPr algn="ctr"/>
            <a:endParaRPr lang="de-DE" b="1" dirty="0">
              <a:solidFill>
                <a:schemeClr val="tx1">
                  <a:lumMod val="90000"/>
                  <a:lumOff val="10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Sprechblase: rechteckig mit abgerundeten Ecken 13">
            <a:extLst>
              <a:ext uri="{FF2B5EF4-FFF2-40B4-BE49-F238E27FC236}">
                <a16:creationId xmlns:a16="http://schemas.microsoft.com/office/drawing/2014/main" id="{791767CA-10F8-64BD-6EF9-6FE845F756E1}"/>
              </a:ext>
            </a:extLst>
          </p:cNvPr>
          <p:cNvSpPr/>
          <p:nvPr/>
        </p:nvSpPr>
        <p:spPr>
          <a:xfrm>
            <a:off x="4796713" y="4390240"/>
            <a:ext cx="2323750" cy="629174"/>
          </a:xfrm>
          <a:prstGeom prst="wedgeRoundRectCallout">
            <a:avLst>
              <a:gd name="adj1" fmla="val -48858"/>
              <a:gd name="adj2" fmla="val -99554"/>
              <a:gd name="adj3" fmla="val 16667"/>
            </a:avLst>
          </a:prstGeom>
          <a:solidFill>
            <a:srgbClr val="FCB9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2000" tIns="108000" rIns="72000" bIns="648000" rtlCol="0" anchor="t" anchorCtr="0">
            <a:no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90000"/>
                    <a:lumOff val="1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System </a:t>
            </a:r>
            <a:r>
              <a:rPr lang="de-DE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task</a:t>
            </a:r>
            <a:endParaRPr lang="de-DE" b="1" dirty="0">
              <a:solidFill>
                <a:schemeClr val="tx1">
                  <a:lumMod val="90000"/>
                  <a:lumOff val="10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840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DFDF81-6852-4A1E-A586-447A7DCD43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2447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" t="3779" r="1211" b="855"/>
          <a:stretch/>
        </p:blipFill>
        <p:spPr>
          <a:xfrm>
            <a:off x="0" y="4"/>
            <a:ext cx="12192000" cy="6068286"/>
          </a:xfrm>
          <a:effectLst/>
        </p:spPr>
      </p:pic>
      <p:sp>
        <p:nvSpPr>
          <p:cNvPr id="3" name="Bildplatzhalter 2"/>
          <p:cNvSpPr>
            <a:spLocks noGrp="1" noChangeAspect="1"/>
          </p:cNvSpPr>
          <p:nvPr>
            <p:ph type="pic" sz="quarter" idx="11"/>
          </p:nvPr>
        </p:nvSpPr>
        <p:spPr>
          <a:xfrm>
            <a:off x="2" y="4"/>
            <a:ext cx="3654881" cy="3653637"/>
          </a:xfrm>
        </p:spPr>
      </p:sp>
      <p:sp>
        <p:nvSpPr>
          <p:cNvPr id="4" name="Bildplatzhalter 3"/>
          <p:cNvSpPr>
            <a:spLocks noGrp="1" noChangeAspect="1"/>
          </p:cNvSpPr>
          <p:nvPr>
            <p:ph type="pic" sz="quarter" idx="12"/>
          </p:nvPr>
        </p:nvSpPr>
        <p:spPr>
          <a:xfrm>
            <a:off x="1323695" y="247654"/>
            <a:ext cx="3654881" cy="3653637"/>
          </a:xfrm>
        </p:spPr>
      </p:sp>
      <p:sp>
        <p:nvSpPr>
          <p:cNvPr id="5" name="Textplatzhalter 4"/>
          <p:cNvSpPr>
            <a:spLocks noGrp="1" noChangeAspect="1"/>
          </p:cNvSpPr>
          <p:nvPr>
            <p:ph type="body" sz="quarter" idx="13"/>
          </p:nvPr>
        </p:nvSpPr>
        <p:spPr>
          <a:xfrm>
            <a:off x="608590" y="749940"/>
            <a:ext cx="3642451" cy="3562889"/>
          </a:xfrm>
          <a:blipFill>
            <a:blip r:embed="rId3"/>
            <a:stretch>
              <a:fillRect/>
            </a:stretch>
          </a:blipFill>
        </p:spPr>
        <p:txBody>
          <a:bodyPr lIns="360000">
            <a:normAutofit/>
          </a:bodyPr>
          <a:lstStyle/>
          <a:p>
            <a:pPr>
              <a:lnSpc>
                <a:spcPct val="120000"/>
              </a:lnSpc>
            </a:pPr>
            <a:r>
              <a:rPr lang="de-DE" sz="2800" dirty="0" err="1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Thank</a:t>
            </a:r>
            <a:r>
              <a:rPr lang="de-DE" sz="28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You</a:t>
            </a:r>
            <a:r>
              <a:rPr lang="de-DE" sz="28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!</a:t>
            </a:r>
            <a:endParaRPr lang="de-DE" sz="1600" b="0" dirty="0">
              <a:solidFill>
                <a:schemeClr val="bg1"/>
              </a:solidFill>
              <a:latin typeface="+mn-lt"/>
              <a:sym typeface="Webdings" panose="05030102010509060703" pitchFamily="18" charset="2"/>
            </a:endParaRPr>
          </a:p>
          <a:p>
            <a:pPr>
              <a:lnSpc>
                <a:spcPts val="1440"/>
              </a:lnSpc>
              <a:spcBef>
                <a:spcPts val="200"/>
              </a:spcBef>
            </a:pPr>
            <a:endParaRPr lang="de-DE" sz="1600" b="0" dirty="0">
              <a:solidFill>
                <a:schemeClr val="bg1"/>
              </a:solidFill>
              <a:latin typeface="+mn-lt"/>
              <a:sym typeface="Webdings" panose="05030102010509060703" pitchFamily="18" charset="2"/>
            </a:endParaRPr>
          </a:p>
          <a:p>
            <a:pPr>
              <a:lnSpc>
                <a:spcPts val="1440"/>
              </a:lnSpc>
              <a:spcBef>
                <a:spcPts val="200"/>
              </a:spcBef>
            </a:pPr>
            <a:endParaRPr lang="de-DE" sz="1600" b="0" dirty="0">
              <a:solidFill>
                <a:schemeClr val="bg1"/>
              </a:solidFill>
              <a:latin typeface="+mn-lt"/>
              <a:sym typeface="Webdings" panose="05030102010509060703" pitchFamily="18" charset="2"/>
            </a:endParaRPr>
          </a:p>
          <a:p>
            <a:pPr>
              <a:lnSpc>
                <a:spcPts val="1440"/>
              </a:lnSpc>
              <a:spcBef>
                <a:spcPts val="200"/>
              </a:spcBef>
            </a:pPr>
            <a:endParaRPr lang="de-DE" sz="1600" b="0" dirty="0">
              <a:solidFill>
                <a:schemeClr val="bg1"/>
              </a:solidFill>
              <a:latin typeface="+mn-lt"/>
              <a:sym typeface="Webdings" panose="05030102010509060703" pitchFamily="18" charset="2"/>
            </a:endParaRPr>
          </a:p>
          <a:p>
            <a:pPr>
              <a:lnSpc>
                <a:spcPts val="1440"/>
              </a:lnSpc>
              <a:spcBef>
                <a:spcPts val="200"/>
              </a:spcBef>
            </a:pPr>
            <a:endParaRPr lang="de-DE" sz="1600" b="0" dirty="0">
              <a:solidFill>
                <a:schemeClr val="bg1"/>
              </a:solidFill>
              <a:latin typeface="+mn-lt"/>
              <a:sym typeface="Webdings" panose="05030102010509060703" pitchFamily="18" charset="2"/>
            </a:endParaRPr>
          </a:p>
          <a:p>
            <a:pPr>
              <a:lnSpc>
                <a:spcPts val="1440"/>
              </a:lnSpc>
              <a:spcBef>
                <a:spcPts val="200"/>
              </a:spcBef>
            </a:pPr>
            <a:endParaRPr lang="de-DE" sz="1200" b="0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ts val="1440"/>
              </a:lnSpc>
              <a:spcBef>
                <a:spcPts val="200"/>
              </a:spcBef>
            </a:pPr>
            <a:endParaRPr lang="de-DE" sz="1200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ts val="1440"/>
              </a:lnSpc>
              <a:spcBef>
                <a:spcPts val="200"/>
              </a:spcBef>
            </a:pPr>
            <a:endParaRPr lang="de-DE" sz="1200" b="0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ts val="1440"/>
              </a:lnSpc>
              <a:spcBef>
                <a:spcPts val="200"/>
              </a:spcBef>
            </a:pPr>
            <a:endParaRPr lang="de-DE" sz="1200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ts val="1440"/>
              </a:lnSpc>
              <a:spcBef>
                <a:spcPts val="200"/>
              </a:spcBef>
            </a:pPr>
            <a:endParaRPr lang="de-DE" sz="1200" b="0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ts val="1440"/>
              </a:lnSpc>
              <a:spcBef>
                <a:spcPts val="200"/>
              </a:spcBef>
            </a:pPr>
            <a:endParaRPr lang="de-DE" sz="1200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ts val="1440"/>
              </a:lnSpc>
              <a:spcBef>
                <a:spcPts val="200"/>
              </a:spcBef>
            </a:pPr>
            <a:r>
              <a:rPr lang="de-DE" sz="1200" b="0" dirty="0">
                <a:solidFill>
                  <a:schemeClr val="bg1"/>
                </a:solidFill>
                <a:latin typeface="+mn-lt"/>
              </a:rPr>
              <a:t>www.contact-software.com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63FC3E3-F087-41A5-83F4-4F473139BA6C}"/>
              </a:ext>
            </a:extLst>
          </p:cNvPr>
          <p:cNvSpPr txBox="1"/>
          <p:nvPr/>
        </p:nvSpPr>
        <p:spPr>
          <a:xfrm>
            <a:off x="6635238" y="1151296"/>
            <a:ext cx="4088180" cy="68937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10000"/>
                  <a:lumOff val="90000"/>
                  <a:alpha val="25000"/>
                </a:schemeClr>
              </a:gs>
              <a:gs pos="54000">
                <a:schemeClr val="tx1">
                  <a:lumMod val="90000"/>
                  <a:lumOff val="10000"/>
                  <a:alpha val="17000"/>
                </a:schemeClr>
              </a:gs>
              <a:gs pos="99000">
                <a:schemeClr val="tx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rtlCol="0" anchor="ctr">
            <a:noAutofit/>
          </a:bodyPr>
          <a:lstStyle/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de-DE" sz="2800" i="1" dirty="0">
                <a:gradFill flip="none" rotWithShape="1">
                  <a:gsLst>
                    <a:gs pos="0">
                      <a:srgbClr val="003254">
                        <a:lumMod val="90000"/>
                        <a:lumOff val="10000"/>
                      </a:srgbClr>
                    </a:gs>
                    <a:gs pos="54000">
                      <a:srgbClr val="003254">
                        <a:lumMod val="50000"/>
                        <a:lumOff val="50000"/>
                      </a:srgbClr>
                    </a:gs>
                    <a:gs pos="99000">
                      <a:srgbClr val="003254">
                        <a:lumMod val="25000"/>
                        <a:lumOff val="75000"/>
                      </a:srgbClr>
                    </a:gs>
                  </a:gsLst>
                  <a:lin ang="0" scaled="1"/>
                  <a:tileRect/>
                </a:gra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energizing great minds</a:t>
            </a:r>
          </a:p>
        </p:txBody>
      </p:sp>
    </p:spTree>
    <p:extLst>
      <p:ext uri="{BB962C8B-B14F-4D97-AF65-F5344CB8AC3E}">
        <p14:creationId xmlns:p14="http://schemas.microsoft.com/office/powerpoint/2010/main" val="2157191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486660E-D83D-4E1A-9BE2-B53503D49E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783398"/>
            <a:ext cx="5486400" cy="42602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Data </a:t>
            </a:r>
            <a:r>
              <a:rPr lang="de-DE" sz="1800" dirty="0" err="1"/>
              <a:t>stored</a:t>
            </a:r>
            <a:r>
              <a:rPr lang="de-DE" sz="1800" dirty="0"/>
              <a:t> in SQL </a:t>
            </a:r>
            <a:r>
              <a:rPr lang="de-DE" sz="1800" dirty="0" err="1"/>
              <a:t>database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table</a:t>
            </a:r>
            <a:r>
              <a:rPr lang="de-DE" sz="1800" dirty="0"/>
              <a:t> </a:t>
            </a:r>
            <a:r>
              <a:rPr lang="de-DE" sz="1800" dirty="0" err="1"/>
              <a:t>represents</a:t>
            </a:r>
            <a:r>
              <a:rPr lang="de-DE" sz="1800" dirty="0"/>
              <a:t> a </a:t>
            </a:r>
            <a:r>
              <a:rPr lang="de-DE" sz="1800" dirty="0" err="1"/>
              <a:t>certain</a:t>
            </a:r>
            <a:r>
              <a:rPr lang="de-DE" sz="1800" dirty="0"/>
              <a:t> </a:t>
            </a:r>
            <a:r>
              <a:rPr lang="de-DE" sz="1800" dirty="0" err="1"/>
              <a:t>object</a:t>
            </a:r>
            <a:r>
              <a:rPr lang="de-DE" sz="1800" dirty="0"/>
              <a:t> </a:t>
            </a:r>
            <a:r>
              <a:rPr lang="de-DE" sz="1800" dirty="0" err="1"/>
              <a:t>class</a:t>
            </a:r>
            <a:r>
              <a:rPr lang="de-DE" sz="1800" dirty="0"/>
              <a:t> (Person, </a:t>
            </a:r>
            <a:r>
              <a:rPr lang="de-DE" sz="1800" dirty="0" err="1"/>
              <a:t>Organization</a:t>
            </a:r>
            <a:r>
              <a:rPr lang="de-DE" sz="1800" dirty="0"/>
              <a:t>, </a:t>
            </a:r>
            <a:r>
              <a:rPr lang="de-DE" sz="1800" dirty="0" err="1"/>
              <a:t>Document</a:t>
            </a:r>
            <a:r>
              <a:rPr lang="de-DE" sz="1800" dirty="0"/>
              <a:t>, Part, 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column</a:t>
            </a:r>
            <a:r>
              <a:rPr lang="de-DE" sz="1800" dirty="0"/>
              <a:t> </a:t>
            </a:r>
            <a:r>
              <a:rPr lang="de-DE" sz="1800" dirty="0" err="1"/>
              <a:t>represents</a:t>
            </a:r>
            <a:r>
              <a:rPr lang="de-DE" sz="1800" dirty="0"/>
              <a:t> an </a:t>
            </a:r>
            <a:r>
              <a:rPr lang="de-DE" sz="1800" dirty="0" err="1"/>
              <a:t>attribute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class</a:t>
            </a:r>
            <a:r>
              <a:rPr lang="de-DE" sz="1800" dirty="0"/>
              <a:t> (Person: Name, </a:t>
            </a:r>
            <a:r>
              <a:rPr lang="de-DE" sz="1800" dirty="0" err="1"/>
              <a:t>Address</a:t>
            </a:r>
            <a:r>
              <a:rPr lang="de-DE" sz="1800" dirty="0"/>
              <a:t>, Phone </a:t>
            </a:r>
            <a:r>
              <a:rPr lang="de-DE" sz="1800" dirty="0" err="1"/>
              <a:t>Number</a:t>
            </a:r>
            <a:r>
              <a:rPr lang="de-DE" sz="1800" dirty="0"/>
              <a:t>, </a:t>
            </a:r>
            <a:r>
              <a:rPr lang="de-DE" sz="1800" dirty="0" err="1"/>
              <a:t>Employer</a:t>
            </a:r>
            <a:r>
              <a:rPr lang="de-DE" sz="1800" dirty="0"/>
              <a:t>, 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row</a:t>
            </a:r>
            <a:r>
              <a:rPr lang="de-DE" sz="1800" dirty="0"/>
              <a:t> </a:t>
            </a:r>
            <a:r>
              <a:rPr lang="de-DE" sz="1800" dirty="0" err="1"/>
              <a:t>represents</a:t>
            </a:r>
            <a:r>
              <a:rPr lang="de-DE" sz="1800" dirty="0"/>
              <a:t> an </a:t>
            </a:r>
            <a:r>
              <a:rPr lang="de-DE" sz="1800" dirty="0" err="1"/>
              <a:t>object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class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err="1"/>
              <a:t>Tables</a:t>
            </a:r>
            <a:r>
              <a:rPr lang="de-DE" sz="1800" dirty="0"/>
              <a:t> </a:t>
            </a:r>
            <a:r>
              <a:rPr lang="de-DE" sz="1800" dirty="0" err="1"/>
              <a:t>have</a:t>
            </a:r>
            <a:r>
              <a:rPr lang="de-DE" sz="1800" dirty="0"/>
              <a:t> </a:t>
            </a:r>
            <a:r>
              <a:rPr lang="de-DE" sz="1800" dirty="0" err="1"/>
              <a:t>primary</a:t>
            </a:r>
            <a:r>
              <a:rPr lang="de-DE" sz="1800" dirty="0"/>
              <a:t> </a:t>
            </a:r>
            <a:r>
              <a:rPr lang="de-DE" sz="1800" dirty="0" err="1"/>
              <a:t>keys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uniquely</a:t>
            </a:r>
            <a:r>
              <a:rPr lang="de-DE" sz="1800" dirty="0"/>
              <a:t> </a:t>
            </a:r>
            <a:r>
              <a:rPr lang="de-DE" sz="1800" dirty="0" err="1"/>
              <a:t>identfy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record</a:t>
            </a:r>
            <a:r>
              <a:rPr lang="de-DE" sz="1800" dirty="0"/>
              <a:t>, and </a:t>
            </a:r>
            <a:r>
              <a:rPr lang="de-DE" sz="1800" dirty="0" err="1"/>
              <a:t>may</a:t>
            </a:r>
            <a:r>
              <a:rPr lang="de-DE" sz="1800" dirty="0"/>
              <a:t> </a:t>
            </a:r>
            <a:r>
              <a:rPr lang="de-DE" sz="1800" dirty="0" err="1"/>
              <a:t>have</a:t>
            </a:r>
            <a:r>
              <a:rPr lang="de-DE" sz="1800" dirty="0"/>
              <a:t> </a:t>
            </a:r>
            <a:r>
              <a:rPr lang="de-DE" sz="1800" dirty="0" err="1"/>
              <a:t>foreign</a:t>
            </a:r>
            <a:r>
              <a:rPr lang="de-DE" sz="1800" dirty="0"/>
              <a:t> </a:t>
            </a:r>
            <a:r>
              <a:rPr lang="de-DE" sz="1800" dirty="0" err="1"/>
              <a:t>keys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establish</a:t>
            </a:r>
            <a:r>
              <a:rPr lang="de-DE" sz="1800" dirty="0"/>
              <a:t> </a:t>
            </a:r>
            <a:r>
              <a:rPr lang="de-DE" sz="1800" dirty="0" err="1"/>
              <a:t>relationships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r>
              <a:rPr lang="de-DE" sz="1800" dirty="0"/>
              <a:t> </a:t>
            </a:r>
            <a:r>
              <a:rPr lang="de-DE" sz="1800" dirty="0" err="1"/>
              <a:t>tables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C649320-E4F7-4E59-A461-DD20F1F4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Classes and Objects: Basic </a:t>
            </a:r>
            <a:r>
              <a:rPr lang="de-DE" dirty="0" err="1"/>
              <a:t>Concepts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Relational Databases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029B12-C82B-4252-53A3-0DE5A1545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396" y="1834716"/>
            <a:ext cx="5537751" cy="262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79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486660E-D83D-4E1A-9BE2-B53503D49E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783398"/>
            <a:ext cx="5960533" cy="42602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The Data Dictionary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used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define</a:t>
            </a:r>
            <a:r>
              <a:rPr lang="de-DE" sz="1800" dirty="0"/>
              <a:t> </a:t>
            </a:r>
            <a:r>
              <a:rPr lang="de-DE" sz="1800" dirty="0" err="1"/>
              <a:t>classes</a:t>
            </a:r>
            <a:r>
              <a:rPr lang="de-DE" sz="1800" dirty="0"/>
              <a:t> in CONTACT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err="1"/>
              <a:t>It</a:t>
            </a:r>
            <a:r>
              <a:rPr lang="de-DE" sz="1800" dirty="0"/>
              <a:t> </a:t>
            </a:r>
            <a:r>
              <a:rPr lang="de-DE" sz="1800" dirty="0" err="1"/>
              <a:t>serves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a </a:t>
            </a:r>
            <a:r>
              <a:rPr lang="de-DE" sz="1800" dirty="0" err="1"/>
              <a:t>blueprint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object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err="1"/>
              <a:t>It</a:t>
            </a:r>
            <a:r>
              <a:rPr lang="de-DE" sz="1800" dirty="0"/>
              <a:t> </a:t>
            </a:r>
            <a:r>
              <a:rPr lang="de-DE" sz="1800" dirty="0" err="1"/>
              <a:t>defines</a:t>
            </a:r>
            <a:r>
              <a:rPr lang="de-DE" sz="1800" dirty="0"/>
              <a:t> </a:t>
            </a:r>
            <a:r>
              <a:rPr lang="de-DE" sz="1800" dirty="0" err="1"/>
              <a:t>attributes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various</a:t>
            </a:r>
            <a:r>
              <a:rPr lang="de-DE" sz="1800" dirty="0"/>
              <a:t> </a:t>
            </a:r>
            <a:r>
              <a:rPr lang="de-DE" sz="1800" dirty="0" err="1"/>
              <a:t>types</a:t>
            </a:r>
            <a:r>
              <a:rPr lang="de-DE" sz="1800" dirty="0"/>
              <a:t>: Char, </a:t>
            </a:r>
            <a:r>
              <a:rPr lang="de-DE" sz="1800" dirty="0" err="1"/>
              <a:t>Int</a:t>
            </a:r>
            <a:r>
              <a:rPr lang="de-DE" sz="1800" dirty="0"/>
              <a:t>, </a:t>
            </a:r>
            <a:r>
              <a:rPr lang="de-DE" sz="1800" dirty="0" err="1"/>
              <a:t>Float</a:t>
            </a:r>
            <a:r>
              <a:rPr lang="de-DE" sz="1800" dirty="0"/>
              <a:t>, Date,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err="1"/>
              <a:t>Compiling</a:t>
            </a:r>
            <a:r>
              <a:rPr lang="de-DE" sz="1800" dirty="0"/>
              <a:t> a DD </a:t>
            </a:r>
            <a:r>
              <a:rPr lang="de-DE" sz="1800" dirty="0" err="1"/>
              <a:t>class</a:t>
            </a:r>
            <a:r>
              <a:rPr lang="de-DE" sz="1800" dirty="0"/>
              <a:t> </a:t>
            </a:r>
            <a:r>
              <a:rPr lang="de-DE" sz="1800" dirty="0" err="1"/>
              <a:t>creates</a:t>
            </a:r>
            <a:r>
              <a:rPr lang="de-DE" sz="1800" dirty="0"/>
              <a:t> a </a:t>
            </a:r>
            <a:r>
              <a:rPr lang="de-DE" sz="1800" dirty="0" err="1"/>
              <a:t>corresponding</a:t>
            </a:r>
            <a:r>
              <a:rPr lang="de-DE" sz="1800" dirty="0"/>
              <a:t> SQL </a:t>
            </a:r>
            <a:r>
              <a:rPr lang="de-DE" sz="1800" dirty="0" err="1"/>
              <a:t>database</a:t>
            </a:r>
            <a:r>
              <a:rPr lang="de-DE" sz="1800" dirty="0"/>
              <a:t> </a:t>
            </a:r>
            <a:r>
              <a:rPr lang="de-DE" sz="1800" dirty="0" err="1"/>
              <a:t>scheme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The DD </a:t>
            </a:r>
            <a:r>
              <a:rPr lang="de-DE" sz="1800" dirty="0" err="1"/>
              <a:t>allows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definition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relationships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r>
              <a:rPr lang="de-DE" sz="1800" dirty="0"/>
              <a:t> </a:t>
            </a:r>
            <a:r>
              <a:rPr lang="de-DE" sz="1800" dirty="0" err="1"/>
              <a:t>classes</a:t>
            </a:r>
            <a:endParaRPr lang="de-DE" sz="18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C649320-E4F7-4E59-A461-DD20F1F4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Classes and Objects: The Data Dictionary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C8BA907-5F2D-C5A4-0A10-562AE99EDD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020" y="1760072"/>
            <a:ext cx="5341604" cy="265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23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486660E-D83D-4E1A-9BE2-B53503D49E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783398"/>
            <a:ext cx="5960533" cy="42602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err="1"/>
              <a:t>Describe</a:t>
            </a:r>
            <a:r>
              <a:rPr lang="de-DE" sz="1800" dirty="0"/>
              <a:t> </a:t>
            </a:r>
            <a:r>
              <a:rPr lang="de-DE" sz="1800" dirty="0" err="1"/>
              <a:t>how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user</a:t>
            </a:r>
            <a:r>
              <a:rPr lang="de-DE" sz="1800" dirty="0"/>
              <a:t> </a:t>
            </a:r>
            <a:r>
              <a:rPr lang="de-DE" sz="1800" dirty="0" err="1"/>
              <a:t>interacts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a </a:t>
            </a:r>
            <a:br>
              <a:rPr lang="de-DE" sz="1800" dirty="0"/>
            </a:br>
            <a:r>
              <a:rPr lang="de-DE" sz="1800" dirty="0" err="1"/>
              <a:t>class</a:t>
            </a:r>
            <a:r>
              <a:rPr lang="de-DE" sz="1800" dirty="0"/>
              <a:t> and </a:t>
            </a:r>
            <a:r>
              <a:rPr lang="de-DE" sz="1800" dirty="0" err="1"/>
              <a:t>its</a:t>
            </a:r>
            <a:r>
              <a:rPr lang="de-DE" sz="1800" dirty="0"/>
              <a:t> </a:t>
            </a:r>
            <a:r>
              <a:rPr lang="de-DE" sz="1800" dirty="0" err="1"/>
              <a:t>objects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err="1"/>
              <a:t>Examples</a:t>
            </a:r>
            <a:r>
              <a:rPr lang="de-DE" sz="1800" dirty="0"/>
              <a:t>: Create, Copy, Search, Modify,</a:t>
            </a:r>
            <a:br>
              <a:rPr lang="de-DE" sz="1800" dirty="0"/>
            </a:br>
            <a:r>
              <a:rPr lang="de-DE" sz="1800" dirty="0"/>
              <a:t>Show </a:t>
            </a:r>
            <a:r>
              <a:rPr lang="de-DE" sz="1800" dirty="0" err="1"/>
              <a:t>Object</a:t>
            </a:r>
            <a:r>
              <a:rPr lang="de-DE" sz="1800" dirty="0"/>
              <a:t>, Status Change,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err="1"/>
              <a:t>Operations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connected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roles</a:t>
            </a:r>
            <a:r>
              <a:rPr lang="de-DE" sz="1800" dirty="0"/>
              <a:t> </a:t>
            </a:r>
            <a:br>
              <a:rPr lang="de-DE" sz="1800" dirty="0"/>
            </a:br>
            <a:r>
              <a:rPr lang="de-DE" sz="1800" dirty="0"/>
              <a:t>and </a:t>
            </a:r>
            <a:r>
              <a:rPr lang="de-DE" sz="1800" dirty="0" err="1"/>
              <a:t>rights</a:t>
            </a:r>
            <a:r>
              <a:rPr lang="de-DE" sz="1800" dirty="0"/>
              <a:t> </a:t>
            </a:r>
            <a:r>
              <a:rPr lang="de-DE" sz="1800" dirty="0" err="1"/>
              <a:t>system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Different </a:t>
            </a:r>
            <a:r>
              <a:rPr lang="de-DE" sz="1800" dirty="0" err="1"/>
              <a:t>input</a:t>
            </a:r>
            <a:r>
              <a:rPr lang="de-DE" sz="1800" dirty="0"/>
              <a:t> </a:t>
            </a:r>
            <a:r>
              <a:rPr lang="de-DE" sz="1800" dirty="0" err="1"/>
              <a:t>dialogs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configured</a:t>
            </a:r>
            <a:br>
              <a:rPr lang="de-DE" sz="1800" dirty="0"/>
            </a:b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operation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User Exits connect </a:t>
            </a:r>
            <a:r>
              <a:rPr lang="de-DE" sz="1800" dirty="0" err="1"/>
              <a:t>business</a:t>
            </a:r>
            <a:r>
              <a:rPr lang="de-DE" sz="1800" dirty="0"/>
              <a:t> </a:t>
            </a:r>
            <a:r>
              <a:rPr lang="de-DE" sz="1800" dirty="0" err="1"/>
              <a:t>logic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br>
              <a:rPr lang="de-DE" sz="1800" dirty="0"/>
            </a:br>
            <a:r>
              <a:rPr lang="de-DE" sz="1800" dirty="0" err="1"/>
              <a:t>operations</a:t>
            </a:r>
            <a:r>
              <a:rPr lang="de-DE" sz="1800" dirty="0"/>
              <a:t>: </a:t>
            </a:r>
          </a:p>
          <a:p>
            <a:pPr marL="525462" lvl="1" indent="-342900">
              <a:buFont typeface="Arial" panose="020B0604020202020204" pitchFamily="34" charset="0"/>
              <a:buChar char="•"/>
            </a:pPr>
            <a:r>
              <a:rPr lang="de-DE" sz="1300" dirty="0">
                <a:solidFill>
                  <a:schemeClr val="tx1"/>
                </a:solidFill>
              </a:rPr>
              <a:t>„Do X, Y and Z after a </a:t>
            </a:r>
            <a:r>
              <a:rPr lang="de-DE" sz="1300" dirty="0" err="1">
                <a:solidFill>
                  <a:schemeClr val="tx1"/>
                </a:solidFill>
              </a:rPr>
              <a:t>new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document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has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been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created</a:t>
            </a:r>
            <a:r>
              <a:rPr lang="de-DE" sz="1300" dirty="0">
                <a:solidFill>
                  <a:schemeClr val="tx1"/>
                </a:solidFill>
              </a:rPr>
              <a:t>.“</a:t>
            </a:r>
          </a:p>
          <a:p>
            <a:pPr marL="525462" lvl="1" indent="-342900">
              <a:buFont typeface="Arial" panose="020B0604020202020204" pitchFamily="34" charset="0"/>
              <a:buChar char="•"/>
            </a:pPr>
            <a:r>
              <a:rPr lang="de-DE" sz="1300" dirty="0">
                <a:solidFill>
                  <a:schemeClr val="tx1"/>
                </a:solidFill>
              </a:rPr>
              <a:t>„</a:t>
            </a:r>
            <a:r>
              <a:rPr lang="de-DE" sz="1300" dirty="0" err="1">
                <a:solidFill>
                  <a:schemeClr val="tx1"/>
                </a:solidFill>
              </a:rPr>
              <a:t>Verify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the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input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data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before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allowing</a:t>
            </a:r>
            <a:r>
              <a:rPr lang="de-DE" sz="1300" dirty="0">
                <a:solidFill>
                  <a:schemeClr val="tx1"/>
                </a:solidFill>
              </a:rPr>
              <a:t> a </a:t>
            </a:r>
            <a:r>
              <a:rPr lang="de-DE" sz="1300" dirty="0" err="1">
                <a:solidFill>
                  <a:schemeClr val="tx1"/>
                </a:solidFill>
              </a:rPr>
              <a:t>user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to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modify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object</a:t>
            </a:r>
            <a:r>
              <a:rPr lang="de-DE" sz="1300" dirty="0">
                <a:solidFill>
                  <a:schemeClr val="tx1"/>
                </a:solidFill>
              </a:rPr>
              <a:t> X.“</a:t>
            </a:r>
          </a:p>
          <a:p>
            <a:pPr marL="525462" lvl="1" indent="-342900">
              <a:buFont typeface="Arial" panose="020B0604020202020204" pitchFamily="34" charset="0"/>
              <a:buChar char="•"/>
            </a:pPr>
            <a:r>
              <a:rPr lang="de-DE" sz="1300" dirty="0">
                <a:solidFill>
                  <a:schemeClr val="tx1"/>
                </a:solidFill>
              </a:rPr>
              <a:t>„</a:t>
            </a:r>
            <a:r>
              <a:rPr lang="de-DE" sz="1300" dirty="0" err="1">
                <a:solidFill>
                  <a:schemeClr val="tx1"/>
                </a:solidFill>
              </a:rPr>
              <a:t>Automatically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fill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the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author</a:t>
            </a:r>
            <a:r>
              <a:rPr lang="de-DE" sz="1300" dirty="0">
                <a:solidFill>
                  <a:schemeClr val="tx1"/>
                </a:solidFill>
              </a:rPr>
              <a:t>, </a:t>
            </a:r>
            <a:r>
              <a:rPr lang="de-DE" sz="1300" dirty="0" err="1">
                <a:solidFill>
                  <a:schemeClr val="tx1"/>
                </a:solidFill>
              </a:rPr>
              <a:t>department</a:t>
            </a:r>
            <a:r>
              <a:rPr lang="de-DE" sz="1300" dirty="0">
                <a:solidFill>
                  <a:schemeClr val="tx1"/>
                </a:solidFill>
              </a:rPr>
              <a:t> and </a:t>
            </a:r>
            <a:r>
              <a:rPr lang="de-DE" sz="1300" dirty="0" err="1">
                <a:solidFill>
                  <a:schemeClr val="tx1"/>
                </a:solidFill>
              </a:rPr>
              <a:t>project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number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when</a:t>
            </a:r>
            <a:r>
              <a:rPr lang="de-DE" sz="1300" dirty="0">
                <a:solidFill>
                  <a:schemeClr val="tx1"/>
                </a:solidFill>
              </a:rPr>
              <a:t> a </a:t>
            </a:r>
            <a:r>
              <a:rPr lang="de-DE" sz="1300" dirty="0" err="1">
                <a:solidFill>
                  <a:schemeClr val="tx1"/>
                </a:solidFill>
              </a:rPr>
              <a:t>new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object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is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being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created</a:t>
            </a:r>
            <a:r>
              <a:rPr lang="de-DE" sz="1300" dirty="0">
                <a:solidFill>
                  <a:schemeClr val="tx1"/>
                </a:solidFill>
              </a:rPr>
              <a:t> in a </a:t>
            </a:r>
            <a:r>
              <a:rPr lang="de-DE" sz="1300" dirty="0" err="1">
                <a:solidFill>
                  <a:schemeClr val="tx1"/>
                </a:solidFill>
              </a:rPr>
              <a:t>specific</a:t>
            </a:r>
            <a:r>
              <a:rPr lang="de-DE" sz="1300" dirty="0">
                <a:solidFill>
                  <a:schemeClr val="tx1"/>
                </a:solidFill>
              </a:rPr>
              <a:t> </a:t>
            </a:r>
            <a:r>
              <a:rPr lang="de-DE" sz="1300" dirty="0" err="1">
                <a:solidFill>
                  <a:schemeClr val="tx1"/>
                </a:solidFill>
              </a:rPr>
              <a:t>context</a:t>
            </a:r>
            <a:r>
              <a:rPr lang="de-DE" sz="1300" dirty="0">
                <a:solidFill>
                  <a:schemeClr val="tx1"/>
                </a:solidFill>
              </a:rPr>
              <a:t>.“</a:t>
            </a:r>
          </a:p>
          <a:p>
            <a:pPr marL="525462" lvl="1" indent="-342900">
              <a:buFont typeface="Arial" panose="020B0604020202020204" pitchFamily="34" charset="0"/>
              <a:buChar char="•"/>
            </a:pPr>
            <a:r>
              <a:rPr lang="de-DE" sz="1300" dirty="0">
                <a:solidFill>
                  <a:schemeClr val="tx1"/>
                </a:solidFill>
              </a:rPr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C649320-E4F7-4E59-A461-DD20F1F4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Classes and Objects: </a:t>
            </a:r>
            <a:r>
              <a:rPr lang="de-DE" dirty="0" err="1"/>
              <a:t>Operations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69C863-0FFD-2BF9-4B85-89ADDD0A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35" y="1634066"/>
            <a:ext cx="6884523" cy="2840037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8124EF92-C5FC-C11C-11C0-95889B5FBFD2}"/>
              </a:ext>
            </a:extLst>
          </p:cNvPr>
          <p:cNvSpPr/>
          <p:nvPr/>
        </p:nvSpPr>
        <p:spPr>
          <a:xfrm>
            <a:off x="5173133" y="2074333"/>
            <a:ext cx="922867" cy="211667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82510322-7EE4-47C7-F970-A1145A341B18}"/>
              </a:ext>
            </a:extLst>
          </p:cNvPr>
          <p:cNvSpPr/>
          <p:nvPr/>
        </p:nvSpPr>
        <p:spPr>
          <a:xfrm>
            <a:off x="7580628" y="1662164"/>
            <a:ext cx="4069506" cy="2840037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080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486660E-D83D-4E1A-9BE2-B53503D49E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783398"/>
            <a:ext cx="5960533" cy="42602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err="1"/>
              <a:t>Describes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various</a:t>
            </a:r>
            <a:r>
              <a:rPr lang="de-DE" sz="1800" dirty="0"/>
              <a:t> </a:t>
            </a:r>
            <a:r>
              <a:rPr lang="de-DE" sz="1800" dirty="0" err="1"/>
              <a:t>states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an</a:t>
            </a:r>
            <a:br>
              <a:rPr lang="de-DE" sz="1800" dirty="0"/>
            </a:br>
            <a:r>
              <a:rPr lang="de-DE" sz="1800" dirty="0" err="1"/>
              <a:t>object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err="1"/>
              <a:t>Transitions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triggered</a:t>
            </a:r>
            <a:r>
              <a:rPr lang="de-DE" sz="1800" dirty="0"/>
              <a:t> </a:t>
            </a:r>
            <a:r>
              <a:rPr lang="de-DE" sz="1800" dirty="0" err="1"/>
              <a:t>manually</a:t>
            </a:r>
            <a:br>
              <a:rPr lang="de-DE" sz="1800" dirty="0"/>
            </a:br>
            <a:r>
              <a:rPr lang="de-DE" sz="1800" dirty="0"/>
              <a:t>(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users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correct</a:t>
            </a:r>
            <a:r>
              <a:rPr lang="de-DE" sz="1800" dirty="0"/>
              <a:t> </a:t>
            </a:r>
            <a:r>
              <a:rPr lang="de-DE" sz="1800" dirty="0" err="1"/>
              <a:t>role</a:t>
            </a:r>
            <a:r>
              <a:rPr lang="de-DE" sz="1800" dirty="0"/>
              <a:t>) </a:t>
            </a:r>
            <a:r>
              <a:rPr lang="de-DE" sz="1800" dirty="0" err="1"/>
              <a:t>or</a:t>
            </a:r>
            <a:br>
              <a:rPr lang="de-DE" sz="1800" dirty="0"/>
            </a:br>
            <a:r>
              <a:rPr lang="de-DE" sz="1800" dirty="0" err="1"/>
              <a:t>automatically</a:t>
            </a:r>
            <a:r>
              <a:rPr lang="de-DE" sz="1800" dirty="0"/>
              <a:t> </a:t>
            </a:r>
            <a:r>
              <a:rPr lang="de-DE" sz="1800" dirty="0" err="1"/>
              <a:t>during</a:t>
            </a:r>
            <a:r>
              <a:rPr lang="de-DE" sz="1800" dirty="0"/>
              <a:t> </a:t>
            </a:r>
            <a:r>
              <a:rPr lang="de-DE" sz="1800" dirty="0" err="1"/>
              <a:t>certain</a:t>
            </a:r>
            <a:r>
              <a:rPr lang="de-DE" sz="1800" dirty="0"/>
              <a:t> </a:t>
            </a:r>
            <a:r>
              <a:rPr lang="de-DE" sz="1800" dirty="0" err="1"/>
              <a:t>workflows</a:t>
            </a:r>
            <a:br>
              <a:rPr lang="de-DE" sz="1800" dirty="0"/>
            </a:b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/>
              <a:t>user</a:t>
            </a:r>
            <a:r>
              <a:rPr lang="de-DE" sz="1800" dirty="0"/>
              <a:t> </a:t>
            </a:r>
            <a:r>
              <a:rPr lang="de-DE" sz="1800" dirty="0" err="1"/>
              <a:t>exits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Status </a:t>
            </a:r>
            <a:r>
              <a:rPr lang="de-DE" sz="1800" dirty="0" err="1"/>
              <a:t>changes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trigger</a:t>
            </a:r>
            <a:r>
              <a:rPr lang="de-DE" sz="1800" dirty="0"/>
              <a:t> </a:t>
            </a:r>
            <a:r>
              <a:rPr lang="de-DE" sz="1800" dirty="0" err="1"/>
              <a:t>their</a:t>
            </a:r>
            <a:r>
              <a:rPr lang="de-DE" sz="1800" dirty="0"/>
              <a:t> own</a:t>
            </a:r>
            <a:br>
              <a:rPr lang="de-DE" sz="1800" dirty="0"/>
            </a:br>
            <a:r>
              <a:rPr lang="de-DE" sz="1800" dirty="0"/>
              <a:t>follow-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processes</a:t>
            </a:r>
            <a:r>
              <a:rPr lang="de-DE" sz="1800" dirty="0"/>
              <a:t>, and </a:t>
            </a:r>
            <a:r>
              <a:rPr lang="de-DE" sz="1800" dirty="0" err="1"/>
              <a:t>determine</a:t>
            </a:r>
            <a:br>
              <a:rPr lang="de-DE" sz="1800" dirty="0"/>
            </a:br>
            <a:r>
              <a:rPr lang="de-DE" sz="1800" dirty="0" err="1"/>
              <a:t>which</a:t>
            </a:r>
            <a:r>
              <a:rPr lang="de-DE" sz="1800" dirty="0"/>
              <a:t> </a:t>
            </a:r>
            <a:r>
              <a:rPr lang="de-DE" sz="1800" dirty="0" err="1"/>
              <a:t>users</a:t>
            </a:r>
            <a:r>
              <a:rPr lang="de-DE" sz="1800" dirty="0"/>
              <a:t> </a:t>
            </a:r>
            <a:r>
              <a:rPr lang="de-DE" sz="1800" dirty="0" err="1"/>
              <a:t>have</a:t>
            </a:r>
            <a:r>
              <a:rPr lang="de-DE" sz="1800" dirty="0"/>
              <a:t> </a:t>
            </a:r>
            <a:r>
              <a:rPr lang="de-DE" sz="1800" dirty="0" err="1"/>
              <a:t>which</a:t>
            </a:r>
            <a:r>
              <a:rPr lang="de-DE" sz="1800" dirty="0"/>
              <a:t> </a:t>
            </a:r>
            <a:r>
              <a:rPr lang="de-DE" sz="1800" dirty="0" err="1"/>
              <a:t>rights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br>
              <a:rPr lang="de-DE" sz="1800" dirty="0"/>
            </a:br>
            <a:r>
              <a:rPr lang="de-DE" sz="1800" dirty="0" err="1"/>
              <a:t>respective</a:t>
            </a:r>
            <a:r>
              <a:rPr lang="de-DE" sz="1800" dirty="0"/>
              <a:t> </a:t>
            </a:r>
            <a:r>
              <a:rPr lang="de-DE" sz="1800" dirty="0" err="1"/>
              <a:t>object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Different </a:t>
            </a:r>
            <a:r>
              <a:rPr lang="de-DE" sz="1800" dirty="0" err="1"/>
              <a:t>lifecycles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different sub-</a:t>
            </a:r>
            <a:r>
              <a:rPr lang="de-DE" sz="1800" dirty="0" err="1"/>
              <a:t>categories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a </a:t>
            </a:r>
            <a:r>
              <a:rPr lang="de-DE" sz="1800" dirty="0" err="1"/>
              <a:t>class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possible</a:t>
            </a:r>
          </a:p>
          <a:p>
            <a:endParaRPr lang="de-DE" sz="18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C649320-E4F7-4E59-A461-DD20F1F4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Classes and Objects: </a:t>
            </a:r>
            <a:r>
              <a:rPr lang="de-DE" dirty="0" err="1"/>
              <a:t>Object</a:t>
            </a:r>
            <a:r>
              <a:rPr lang="de-DE" dirty="0"/>
              <a:t> Lifecycle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69C863-0FFD-2BF9-4B85-89ADDD0A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35" y="1634066"/>
            <a:ext cx="6884523" cy="2840037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DE9A938-9DE2-4ED0-4DC8-324589E0B63A}"/>
              </a:ext>
            </a:extLst>
          </p:cNvPr>
          <p:cNvSpPr/>
          <p:nvPr/>
        </p:nvSpPr>
        <p:spPr>
          <a:xfrm>
            <a:off x="5191197" y="2616200"/>
            <a:ext cx="2310270" cy="1430867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8A4720F-E34F-8E84-E7D8-075692BD8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703" y="4717357"/>
            <a:ext cx="4154029" cy="1130410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7B7EB69A-5F87-DF28-A973-19448E1484EE}"/>
              </a:ext>
            </a:extLst>
          </p:cNvPr>
          <p:cNvSpPr/>
          <p:nvPr/>
        </p:nvSpPr>
        <p:spPr>
          <a:xfrm>
            <a:off x="6346332" y="4567128"/>
            <a:ext cx="4439856" cy="1430867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530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0F3DA31-E2D3-B044-A0BB-B9E65C530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Contents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0B5C7FA-35C1-AE7E-721E-9184F6374E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Classes and Objects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E7F1DED-D676-0DCA-FFF4-09EF682565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C19F110-085A-3D26-42AF-435B41151C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CF55B1C-8C82-15A5-130B-0CE6E55818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Universal Classification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7964B38-D4A9-5203-545A-CF8D97232A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BOMs &amp; XBOM Manager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71078C0-4385-F12D-F666-D08B9204AC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E39FD83-9D7A-C740-6C2C-417ED9E056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061805C-5437-5C55-B34A-3BDAF5660C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Variant Management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FE5EF16-F227-B324-042A-7C2C620A11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Mgmt</a:t>
            </a:r>
            <a:r>
              <a:rPr lang="de-DE" dirty="0"/>
              <a:t>.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F4C39E6F-950E-3101-B4E8-77377B31C7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53828C78-8C79-9544-974E-AD4B7EAE424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A224D75D-D8B6-4FFE-7A70-0D861FB9E9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Workflows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CA1F4A90-0E4C-499E-F96F-11D8F93485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solidFill>
            <a:schemeClr val="accent1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DE6D8619-9EF7-3519-7150-BEC1A91570D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EC4B88D5-5A3C-1C2A-7619-E7A0ABA93B0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ABC4FF2B-D2EF-E511-EF8B-2E47F3425A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A8606A6C-9524-2F33-C1AC-FBFAA6A794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A9894E49-DAD5-40F0-0A80-C01D0E2E18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solidFill>
            <a:schemeClr val="accent3"/>
          </a:solidFill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8947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BCE12C3-AB1E-76CD-D7C8-1919E0811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5" y="1211898"/>
            <a:ext cx="6057900" cy="5130518"/>
          </a:xfrm>
          <a:prstGeom prst="rect">
            <a:avLst/>
          </a:prstGeo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486660E-D83D-4E1A-9BE2-B53503D49E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783398"/>
            <a:ext cx="5486400" cy="42602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err="1"/>
              <a:t>Allows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classification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all </a:t>
            </a:r>
            <a:r>
              <a:rPr lang="de-DE" sz="1800" dirty="0" err="1"/>
              <a:t>objects</a:t>
            </a:r>
            <a:r>
              <a:rPr lang="de-DE" sz="1800" dirty="0"/>
              <a:t> in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system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additional </a:t>
            </a:r>
            <a:r>
              <a:rPr lang="de-DE" sz="1800" dirty="0" err="1"/>
              <a:t>description</a:t>
            </a:r>
            <a:r>
              <a:rPr lang="de-DE" sz="1800" dirty="0"/>
              <a:t>,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/>
              <a:t>separation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/>
              <a:t>grouping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err="1"/>
              <a:t>Extends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model</a:t>
            </a:r>
            <a:r>
              <a:rPr lang="de-DE" sz="1800" dirty="0"/>
              <a:t>, but </a:t>
            </a:r>
            <a:r>
              <a:rPr lang="de-DE" sz="1800" dirty="0" err="1"/>
              <a:t>only</a:t>
            </a:r>
            <a:r>
              <a:rPr lang="de-DE" sz="1800" dirty="0"/>
              <a:t> </a:t>
            </a:r>
            <a:r>
              <a:rPr lang="de-DE" sz="1800" dirty="0" err="1"/>
              <a:t>where</a:t>
            </a:r>
            <a:r>
              <a:rPr lang="de-DE" sz="1800" dirty="0"/>
              <a:t> </a:t>
            </a:r>
            <a:r>
              <a:rPr lang="de-DE" sz="1800" dirty="0" err="1"/>
              <a:t>needed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err="1"/>
              <a:t>Highly</a:t>
            </a:r>
            <a:r>
              <a:rPr lang="de-DE" sz="1800" dirty="0"/>
              <a:t> flexible</a:t>
            </a:r>
          </a:p>
          <a:p>
            <a:pPr marL="525462" lvl="1" indent="-34290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One</a:t>
            </a:r>
            <a:r>
              <a:rPr lang="de-DE" sz="1600" dirty="0">
                <a:solidFill>
                  <a:schemeClr val="tx1"/>
                </a:solidFill>
              </a:rPr>
              <a:t> UC </a:t>
            </a:r>
            <a:r>
              <a:rPr lang="de-DE" sz="1600" dirty="0" err="1">
                <a:solidFill>
                  <a:schemeClr val="tx1"/>
                </a:solidFill>
              </a:rPr>
              <a:t>class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can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used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multiple </a:t>
            </a:r>
            <a:r>
              <a:rPr lang="de-DE" sz="1600" dirty="0" err="1">
                <a:solidFill>
                  <a:schemeClr val="tx1"/>
                </a:solidFill>
              </a:rPr>
              <a:t>data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dictionary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classes</a:t>
            </a:r>
            <a:endParaRPr lang="de-DE" sz="1600" dirty="0">
              <a:solidFill>
                <a:schemeClr val="tx1"/>
              </a:solidFill>
            </a:endParaRPr>
          </a:p>
          <a:p>
            <a:pPr marL="525462" lvl="1" indent="-34290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Does</a:t>
            </a:r>
            <a:r>
              <a:rPr lang="de-DE" sz="1600" dirty="0">
                <a:solidFill>
                  <a:schemeClr val="tx1"/>
                </a:solidFill>
              </a:rPr>
              <a:t> not </a:t>
            </a:r>
            <a:r>
              <a:rPr lang="de-DE" sz="1600" dirty="0" err="1">
                <a:solidFill>
                  <a:schemeClr val="tx1"/>
                </a:solidFill>
              </a:rPr>
              <a:t>modify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the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database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schema</a:t>
            </a:r>
            <a:endParaRPr lang="de-DE" sz="1600" dirty="0">
              <a:solidFill>
                <a:schemeClr val="tx1"/>
              </a:solidFill>
            </a:endParaRPr>
          </a:p>
          <a:p>
            <a:pPr marL="525462" lvl="1" indent="-34290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Can </a:t>
            </a:r>
            <a:r>
              <a:rPr lang="de-DE" sz="1600" dirty="0" err="1">
                <a:solidFill>
                  <a:schemeClr val="tx1"/>
                </a:solidFill>
              </a:rPr>
              <a:t>be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administrated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certain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user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groups</a:t>
            </a:r>
            <a:endParaRPr lang="de-DE" sz="1600" dirty="0">
              <a:solidFill>
                <a:schemeClr val="tx1"/>
              </a:solidFill>
            </a:endParaRPr>
          </a:p>
          <a:p>
            <a:pPr marL="525462" lvl="1" indent="-342900">
              <a:buFont typeface="Arial" panose="020B0604020202020204" pitchFamily="34" charset="0"/>
              <a:buChar char="•"/>
            </a:pPr>
            <a:endParaRPr lang="de-DE" sz="13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C649320-E4F7-4E59-A461-DD20F1F4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Universal Classification: Basic </a:t>
            </a:r>
            <a:r>
              <a:rPr lang="de-DE" dirty="0" err="1"/>
              <a:t>Concepts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59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486660E-D83D-4E1A-9BE2-B53503D49E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783398"/>
            <a:ext cx="5486400" cy="42602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Any </a:t>
            </a:r>
            <a:r>
              <a:rPr lang="de-DE" sz="1800" dirty="0" err="1"/>
              <a:t>object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classified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multiple Universal Classification </a:t>
            </a:r>
            <a:r>
              <a:rPr lang="de-DE" sz="1800" dirty="0" err="1"/>
              <a:t>classes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err="1"/>
              <a:t>Each</a:t>
            </a:r>
            <a:r>
              <a:rPr lang="de-DE" sz="1800" dirty="0"/>
              <a:t> UC </a:t>
            </a:r>
            <a:r>
              <a:rPr lang="de-DE" sz="1800" dirty="0" err="1"/>
              <a:t>class</a:t>
            </a:r>
            <a:r>
              <a:rPr lang="de-DE" sz="1800" dirty="0"/>
              <a:t> </a:t>
            </a:r>
            <a:r>
              <a:rPr lang="de-DE" sz="1800" dirty="0" err="1"/>
              <a:t>has</a:t>
            </a:r>
            <a:r>
              <a:rPr lang="de-DE" sz="1800" dirty="0"/>
              <a:t> a </a:t>
            </a:r>
            <a:r>
              <a:rPr lang="de-DE" sz="1800" dirty="0" err="1"/>
              <a:t>list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pre-defined</a:t>
            </a:r>
            <a:r>
              <a:rPr lang="de-DE" sz="1800" dirty="0"/>
              <a:t> </a:t>
            </a:r>
            <a:r>
              <a:rPr lang="de-DE" sz="1800" dirty="0" err="1"/>
              <a:t>class</a:t>
            </a:r>
            <a:r>
              <a:rPr lang="de-DE" sz="1800" dirty="0"/>
              <a:t> </a:t>
            </a:r>
            <a:r>
              <a:rPr lang="de-DE" sz="1800" dirty="0" err="1"/>
              <a:t>properties</a:t>
            </a:r>
            <a:r>
              <a:rPr lang="de-DE" sz="1800" dirty="0"/>
              <a:t>,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which</a:t>
            </a:r>
            <a:r>
              <a:rPr lang="de-DE" sz="1800" dirty="0"/>
              <a:t> an </a:t>
            </a:r>
            <a:r>
              <a:rPr lang="de-DE" sz="1800" dirty="0" err="1"/>
              <a:t>object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have</a:t>
            </a:r>
            <a:r>
              <a:rPr lang="de-DE" sz="1800" dirty="0"/>
              <a:t> </a:t>
            </a:r>
            <a:r>
              <a:rPr lang="de-DE" sz="1800" dirty="0" err="1"/>
              <a:t>its</a:t>
            </a:r>
            <a:r>
              <a:rPr lang="de-DE" sz="1800" dirty="0"/>
              <a:t> own </a:t>
            </a:r>
            <a:r>
              <a:rPr lang="de-DE" sz="1800" dirty="0" err="1"/>
              <a:t>property</a:t>
            </a:r>
            <a:r>
              <a:rPr lang="de-DE" sz="1800" dirty="0"/>
              <a:t> </a:t>
            </a:r>
            <a:r>
              <a:rPr lang="de-DE" sz="1800" dirty="0" err="1"/>
              <a:t>values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1"/>
                </a:solidFill>
              </a:rPr>
              <a:t>The </a:t>
            </a:r>
            <a:r>
              <a:rPr lang="de-DE" sz="1800" dirty="0" err="1">
                <a:solidFill>
                  <a:schemeClr val="tx1"/>
                </a:solidFill>
              </a:rPr>
              <a:t>classified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search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allows</a:t>
            </a:r>
            <a:r>
              <a:rPr lang="de-DE" sz="1800" dirty="0"/>
              <a:t> </a:t>
            </a:r>
            <a:r>
              <a:rPr lang="de-DE" sz="1800" dirty="0" err="1"/>
              <a:t>users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find </a:t>
            </a:r>
            <a:r>
              <a:rPr lang="de-DE" sz="1800" dirty="0" err="1"/>
              <a:t>objects</a:t>
            </a:r>
            <a:r>
              <a:rPr lang="de-DE" sz="1800" dirty="0"/>
              <a:t> </a:t>
            </a:r>
            <a:r>
              <a:rPr lang="de-DE" sz="1800" dirty="0" err="1"/>
              <a:t>belonging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certain</a:t>
            </a:r>
            <a:r>
              <a:rPr lang="de-DE" sz="1800" dirty="0"/>
              <a:t> UC </a:t>
            </a:r>
            <a:r>
              <a:rPr lang="de-DE" sz="1800" dirty="0" err="1"/>
              <a:t>classes</a:t>
            </a:r>
            <a:r>
              <a:rPr lang="de-DE" sz="1800" dirty="0"/>
              <a:t>, and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specific</a:t>
            </a:r>
            <a:r>
              <a:rPr lang="de-DE" sz="1800" dirty="0"/>
              <a:t> </a:t>
            </a:r>
            <a:r>
              <a:rPr lang="de-DE" sz="1800" dirty="0" err="1"/>
              <a:t>property</a:t>
            </a:r>
            <a:r>
              <a:rPr lang="de-DE" sz="1800" dirty="0"/>
              <a:t> </a:t>
            </a:r>
            <a:r>
              <a:rPr lang="de-DE" sz="1800" dirty="0" err="1"/>
              <a:t>values</a:t>
            </a:r>
            <a:r>
              <a:rPr lang="de-DE" sz="1800" dirty="0"/>
              <a:t> </a:t>
            </a:r>
            <a:r>
              <a:rPr lang="de-DE" sz="1800" dirty="0" err="1"/>
              <a:t>within</a:t>
            </a:r>
            <a:r>
              <a:rPr lang="de-DE" sz="1800" dirty="0"/>
              <a:t> </a:t>
            </a:r>
            <a:r>
              <a:rPr lang="de-DE" sz="1800" dirty="0" err="1"/>
              <a:t>these</a:t>
            </a:r>
            <a:r>
              <a:rPr lang="de-DE" sz="1800" dirty="0"/>
              <a:t> </a:t>
            </a:r>
            <a:r>
              <a:rPr lang="de-DE" sz="1800" dirty="0" err="1"/>
              <a:t>classes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1"/>
                </a:solidFill>
              </a:rPr>
              <a:t>The </a:t>
            </a:r>
            <a:r>
              <a:rPr lang="de-DE" sz="1800" dirty="0" err="1">
                <a:solidFill>
                  <a:schemeClr val="tx1"/>
                </a:solidFill>
              </a:rPr>
              <a:t>object</a:t>
            </a:r>
            <a:r>
              <a:rPr lang="de-DE" sz="1800" dirty="0">
                <a:solidFill>
                  <a:schemeClr val="tx1"/>
                </a:solidFill>
              </a:rPr>
              <a:t> plan </a:t>
            </a:r>
            <a:r>
              <a:rPr lang="de-DE" sz="1800" dirty="0" err="1">
                <a:solidFill>
                  <a:schemeClr val="tx1"/>
                </a:solidFill>
              </a:rPr>
              <a:t>allows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for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/>
              <a:t>easy </a:t>
            </a:r>
            <a:r>
              <a:rPr lang="de-DE" sz="1800" dirty="0" err="1"/>
              <a:t>navigation</a:t>
            </a:r>
            <a:r>
              <a:rPr lang="de-DE" sz="1800" dirty="0"/>
              <a:t> and </a:t>
            </a:r>
            <a:r>
              <a:rPr lang="de-DE" sz="1800" dirty="0" err="1"/>
              <a:t>search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on </a:t>
            </a:r>
            <a:r>
              <a:rPr lang="de-DE" sz="1800" dirty="0" err="1"/>
              <a:t>the</a:t>
            </a:r>
            <a:r>
              <a:rPr lang="de-DE" sz="1800" dirty="0"/>
              <a:t> UC </a:t>
            </a:r>
            <a:r>
              <a:rPr lang="de-DE" sz="1800" dirty="0" err="1"/>
              <a:t>structure</a:t>
            </a:r>
            <a:endParaRPr lang="de-DE" sz="1600" dirty="0">
              <a:solidFill>
                <a:schemeClr val="tx1"/>
              </a:solidFill>
            </a:endParaRPr>
          </a:p>
          <a:p>
            <a:pPr marL="525462" lvl="1" indent="-342900">
              <a:buFont typeface="Arial" panose="020B0604020202020204" pitchFamily="34" charset="0"/>
              <a:buChar char="•"/>
            </a:pPr>
            <a:endParaRPr lang="de-DE" sz="13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C649320-E4F7-4E59-A461-DD20F1F4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Universal Classification: Classes and Properties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835D951-E412-225F-DB24-6B680A7B7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475" y="1240473"/>
            <a:ext cx="4710506" cy="2043182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9E6D3D1-CE46-D0AE-37B1-287623FA6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96" y="3369380"/>
            <a:ext cx="3489798" cy="319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124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879ff80bc78f5aa122642c75d45f5fb38b3432d"/>
</p:tagLst>
</file>

<file path=ppt/theme/theme1.xml><?xml version="1.0" encoding="utf-8"?>
<a:theme xmlns:a="http://schemas.openxmlformats.org/drawingml/2006/main" name="Bulletpoints">
  <a:themeElements>
    <a:clrScheme name="CONTACT">
      <a:dk1>
        <a:srgbClr val="003254"/>
      </a:dk1>
      <a:lt1>
        <a:srgbClr val="FFFFFF"/>
      </a:lt1>
      <a:dk2>
        <a:srgbClr val="565656"/>
      </a:dk2>
      <a:lt2>
        <a:srgbClr val="EBEBEB"/>
      </a:lt2>
      <a:accent1>
        <a:srgbClr val="0080C5"/>
      </a:accent1>
      <a:accent2>
        <a:srgbClr val="28BDD6"/>
      </a:accent2>
      <a:accent3>
        <a:srgbClr val="FCB900"/>
      </a:accent3>
      <a:accent4>
        <a:srgbClr val="92C108"/>
      </a:accent4>
      <a:accent5>
        <a:srgbClr val="E30759"/>
      </a:accent5>
      <a:accent6>
        <a:srgbClr val="F29100"/>
      </a:accent6>
      <a:hlink>
        <a:srgbClr val="28BDD6"/>
      </a:hlink>
      <a:folHlink>
        <a:srgbClr val="003253"/>
      </a:folHlink>
    </a:clrScheme>
    <a:fontScheme name="CONTACT Source Sans Pro">
      <a:majorFont>
        <a:latin typeface="Source Sans Pro Semibold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alpha val="90000"/>
          </a:schemeClr>
        </a:solidFill>
        <a:ln>
          <a:noFill/>
        </a:ln>
      </a:spPr>
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600" smtClean="0">
            <a:latin typeface="Source Sans Pro" panose="020B0503030403020204" pitchFamily="34" charset="0"/>
            <a:ea typeface="Source Sans Pro" panose="020B0503030403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Custom Color 1">
      <a:srgbClr val="707E87"/>
    </a:custClr>
    <a:custClr name="Custom Color 2">
      <a:srgbClr val="A9B2B7"/>
    </a:custClr>
    <a:custClr name="Custom Color 3">
      <a:srgbClr val="D4D8DB"/>
    </a:custClr>
    <a:custClr name="Custom Color 4">
      <a:srgbClr val="F18E00"/>
    </a:custClr>
    <a:custClr name="Custom Color 5">
      <a:srgbClr val="CE578D"/>
    </a:custClr>
    <a:custClr name="Custom Color 6">
      <a:srgbClr val="E39FBE"/>
    </a:custClr>
    <a:custClr name="Custom Color 7">
      <a:srgbClr val="48BAC2"/>
    </a:custClr>
    <a:custClr name="Custom Color 8">
      <a:srgbClr val="B8E1E1"/>
    </a:custClr>
  </a:custClrLst>
  <a:extLst>
    <a:ext uri="{05A4C25C-085E-4340-85A3-A5531E510DB2}">
      <thm15:themeFamily xmlns:thm15="http://schemas.microsoft.com/office/thememl/2012/main" name="contact-PPTmaster-170530" id="{4A0A6843-98DB-AA4F-801E-4D0CED847F76}" vid="{261BFF3F-6D94-5F44-A19B-2E805E9E269A}"/>
    </a:ext>
  </a:extLst>
</a:theme>
</file>

<file path=ppt/theme/theme2.xml><?xml version="1.0" encoding="utf-8"?>
<a:theme xmlns:a="http://schemas.openxmlformats.org/drawingml/2006/main" name="1_Bulletpoints">
  <a:themeElements>
    <a:clrScheme name="CONTACT">
      <a:dk1>
        <a:srgbClr val="003254"/>
      </a:dk1>
      <a:lt1>
        <a:srgbClr val="FFFFFF"/>
      </a:lt1>
      <a:dk2>
        <a:srgbClr val="565656"/>
      </a:dk2>
      <a:lt2>
        <a:srgbClr val="EBEBEB"/>
      </a:lt2>
      <a:accent1>
        <a:srgbClr val="0080C5"/>
      </a:accent1>
      <a:accent2>
        <a:srgbClr val="28BDD6"/>
      </a:accent2>
      <a:accent3>
        <a:srgbClr val="FCB900"/>
      </a:accent3>
      <a:accent4>
        <a:srgbClr val="92C108"/>
      </a:accent4>
      <a:accent5>
        <a:srgbClr val="E30759"/>
      </a:accent5>
      <a:accent6>
        <a:srgbClr val="F29100"/>
      </a:accent6>
      <a:hlink>
        <a:srgbClr val="28BDD6"/>
      </a:hlink>
      <a:folHlink>
        <a:srgbClr val="003253"/>
      </a:folHlink>
    </a:clrScheme>
    <a:fontScheme name="CONTACT Source Sans Pro">
      <a:majorFont>
        <a:latin typeface="Source Sans Pro Semibold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alpha val="90000"/>
          </a:schemeClr>
        </a:solidFill>
        <a:ln>
          <a:noFill/>
        </a:ln>
      </a:spPr>
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600" smtClean="0">
            <a:latin typeface="Source Sans Pro" panose="020B0503030403020204" pitchFamily="34" charset="0"/>
            <a:ea typeface="Source Sans Pro" panose="020B0503030403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Custom Color 1">
      <a:srgbClr val="707E87"/>
    </a:custClr>
    <a:custClr name="Custom Color 2">
      <a:srgbClr val="A9B2B7"/>
    </a:custClr>
    <a:custClr name="Custom Color 3">
      <a:srgbClr val="D4D8DB"/>
    </a:custClr>
    <a:custClr name="Custom Color 4">
      <a:srgbClr val="F18E00"/>
    </a:custClr>
    <a:custClr name="Custom Color 5">
      <a:srgbClr val="CE578D"/>
    </a:custClr>
    <a:custClr name="Custom Color 6">
      <a:srgbClr val="E39FBE"/>
    </a:custClr>
    <a:custClr name="Custom Color 7">
      <a:srgbClr val="48BAC2"/>
    </a:custClr>
    <a:custClr name="Custom Color 8">
      <a:srgbClr val="B8E1E1"/>
    </a:custClr>
  </a:custClrLst>
  <a:extLst>
    <a:ext uri="{05A4C25C-085E-4340-85A3-A5531E510DB2}">
      <thm15:themeFamily xmlns:thm15="http://schemas.microsoft.com/office/thememl/2012/main" name="contact-PPTmaster-170530" id="{4A0A6843-98DB-AA4F-801E-4D0CED847F76}" vid="{261BFF3F-6D94-5F44-A19B-2E805E9E269A}"/>
    </a:ext>
  </a:extLst>
</a:theme>
</file>

<file path=ppt/theme/theme3.xml><?xml version="1.0" encoding="utf-8"?>
<a:theme xmlns:a="http://schemas.openxmlformats.org/drawingml/2006/main" name="2_Bulletpoints">
  <a:themeElements>
    <a:clrScheme name="CONTACT">
      <a:dk1>
        <a:srgbClr val="003254"/>
      </a:dk1>
      <a:lt1>
        <a:srgbClr val="FFFFFF"/>
      </a:lt1>
      <a:dk2>
        <a:srgbClr val="565656"/>
      </a:dk2>
      <a:lt2>
        <a:srgbClr val="EBEBEB"/>
      </a:lt2>
      <a:accent1>
        <a:srgbClr val="0080C5"/>
      </a:accent1>
      <a:accent2>
        <a:srgbClr val="28BDD6"/>
      </a:accent2>
      <a:accent3>
        <a:srgbClr val="FCB900"/>
      </a:accent3>
      <a:accent4>
        <a:srgbClr val="92C108"/>
      </a:accent4>
      <a:accent5>
        <a:srgbClr val="E30759"/>
      </a:accent5>
      <a:accent6>
        <a:srgbClr val="F29100"/>
      </a:accent6>
      <a:hlink>
        <a:srgbClr val="28BDD6"/>
      </a:hlink>
      <a:folHlink>
        <a:srgbClr val="003253"/>
      </a:folHlink>
    </a:clrScheme>
    <a:fontScheme name="CONTACT Source Sans Pro">
      <a:majorFont>
        <a:latin typeface="Source Sans Pro Semibold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alpha val="90000"/>
          </a:schemeClr>
        </a:solidFill>
        <a:ln>
          <a:noFill/>
        </a:ln>
      </a:spPr>
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600" smtClean="0">
            <a:latin typeface="Source Sans Pro" panose="020B0503030403020204" pitchFamily="34" charset="0"/>
            <a:ea typeface="Source Sans Pro" panose="020B0503030403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Custom Color 1">
      <a:srgbClr val="707E87"/>
    </a:custClr>
    <a:custClr name="Custom Color 2">
      <a:srgbClr val="A9B2B7"/>
    </a:custClr>
    <a:custClr name="Custom Color 3">
      <a:srgbClr val="D4D8DB"/>
    </a:custClr>
    <a:custClr name="Custom Color 4">
      <a:srgbClr val="F18E00"/>
    </a:custClr>
    <a:custClr name="Custom Color 5">
      <a:srgbClr val="CE578D"/>
    </a:custClr>
    <a:custClr name="Custom Color 6">
      <a:srgbClr val="E39FBE"/>
    </a:custClr>
    <a:custClr name="Custom Color 7">
      <a:srgbClr val="48BAC2"/>
    </a:custClr>
    <a:custClr name="Custom Color 8">
      <a:srgbClr val="B8E1E1"/>
    </a:custClr>
  </a:custClrLst>
  <a:extLst>
    <a:ext uri="{05A4C25C-085E-4340-85A3-A5531E510DB2}">
      <thm15:themeFamily xmlns:thm15="http://schemas.microsoft.com/office/thememl/2012/main" name="contact-PPTmaster-170530" id="{4A0A6843-98DB-AA4F-801E-4D0CED847F76}" vid="{261BFF3F-6D94-5F44-A19B-2E805E9E269A}"/>
    </a:ext>
  </a:extLst>
</a:theme>
</file>

<file path=ppt/theme/theme4.xml><?xml version="1.0" encoding="utf-8"?>
<a:theme xmlns:a="http://schemas.openxmlformats.org/drawingml/2006/main" name="3_Bulletpoints">
  <a:themeElements>
    <a:clrScheme name="CONTACT">
      <a:dk1>
        <a:srgbClr val="003254"/>
      </a:dk1>
      <a:lt1>
        <a:srgbClr val="FFFFFF"/>
      </a:lt1>
      <a:dk2>
        <a:srgbClr val="565656"/>
      </a:dk2>
      <a:lt2>
        <a:srgbClr val="EBEBEB"/>
      </a:lt2>
      <a:accent1>
        <a:srgbClr val="0080C5"/>
      </a:accent1>
      <a:accent2>
        <a:srgbClr val="28BDD6"/>
      </a:accent2>
      <a:accent3>
        <a:srgbClr val="FCB900"/>
      </a:accent3>
      <a:accent4>
        <a:srgbClr val="92C108"/>
      </a:accent4>
      <a:accent5>
        <a:srgbClr val="E30759"/>
      </a:accent5>
      <a:accent6>
        <a:srgbClr val="F29100"/>
      </a:accent6>
      <a:hlink>
        <a:srgbClr val="28BDD6"/>
      </a:hlink>
      <a:folHlink>
        <a:srgbClr val="003253"/>
      </a:folHlink>
    </a:clrScheme>
    <a:fontScheme name="CONTACT Source Sans Pro">
      <a:majorFont>
        <a:latin typeface="Source Sans Pro Semibold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alpha val="90000"/>
          </a:schemeClr>
        </a:solidFill>
        <a:ln>
          <a:noFill/>
        </a:ln>
      </a:spPr>
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600" smtClean="0">
            <a:latin typeface="Source Sans Pro" panose="020B0503030403020204" pitchFamily="34" charset="0"/>
            <a:ea typeface="Source Sans Pro" panose="020B0503030403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Custom Color 1">
      <a:srgbClr val="707E87"/>
    </a:custClr>
    <a:custClr name="Custom Color 2">
      <a:srgbClr val="A9B2B7"/>
    </a:custClr>
    <a:custClr name="Custom Color 3">
      <a:srgbClr val="D4D8DB"/>
    </a:custClr>
    <a:custClr name="Custom Color 4">
      <a:srgbClr val="F18E00"/>
    </a:custClr>
    <a:custClr name="Custom Color 5">
      <a:srgbClr val="CE578D"/>
    </a:custClr>
    <a:custClr name="Custom Color 6">
      <a:srgbClr val="E39FBE"/>
    </a:custClr>
    <a:custClr name="Custom Color 7">
      <a:srgbClr val="48BAC2"/>
    </a:custClr>
    <a:custClr name="Custom Color 8">
      <a:srgbClr val="B8E1E1"/>
    </a:custClr>
  </a:custClrLst>
  <a:extLst>
    <a:ext uri="{05A4C25C-085E-4340-85A3-A5531E510DB2}">
      <thm15:themeFamily xmlns:thm15="http://schemas.microsoft.com/office/thememl/2012/main" name="contact-PPTmaster-170530" id="{4A0A6843-98DB-AA4F-801E-4D0CED847F76}" vid="{261BFF3F-6D94-5F44-A19B-2E805E9E269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Sprint9_Review</Template>
  <TotalTime>0</TotalTime>
  <Words>1117</Words>
  <Application>Microsoft Office PowerPoint</Application>
  <PresentationFormat>Breitbild</PresentationFormat>
  <Paragraphs>191</Paragraphs>
  <Slides>27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27</vt:i4>
      </vt:variant>
    </vt:vector>
  </HeadingPairs>
  <TitlesOfParts>
    <vt:vector size="39" baseType="lpstr">
      <vt:lpstr>Arial</vt:lpstr>
      <vt:lpstr>Calibri</vt:lpstr>
      <vt:lpstr>Source Sans Pro</vt:lpstr>
      <vt:lpstr>Source Sans Pro Black</vt:lpstr>
      <vt:lpstr>Source Sans Pro Light</vt:lpstr>
      <vt:lpstr>Source Sans Pro Semibold</vt:lpstr>
      <vt:lpstr>Symbol</vt:lpstr>
      <vt:lpstr>Wingdings</vt:lpstr>
      <vt:lpstr>Bulletpoints</vt:lpstr>
      <vt:lpstr>1_Bulletpoints</vt:lpstr>
      <vt:lpstr>2_Bulletpoints</vt:lpstr>
      <vt:lpstr>3_Bulletpoints</vt:lpstr>
      <vt:lpstr>PowerPoint-Präsentation</vt:lpstr>
      <vt:lpstr>Table of Contents</vt:lpstr>
      <vt:lpstr>Classes and Objects: Basic Concepts for Relational Databases</vt:lpstr>
      <vt:lpstr>Classes and Objects: The Data Dictionary</vt:lpstr>
      <vt:lpstr>Classes and Objects: Operations</vt:lpstr>
      <vt:lpstr>Classes and Objects: Object Lifecycle</vt:lpstr>
      <vt:lpstr>Table of Contents</vt:lpstr>
      <vt:lpstr>Universal Classification: Basic Concepts</vt:lpstr>
      <vt:lpstr>Universal Classification: Classes and Properties</vt:lpstr>
      <vt:lpstr>Universal Classification: Rules, Formulas and Constraints</vt:lpstr>
      <vt:lpstr>Table of Contents</vt:lpstr>
      <vt:lpstr>BOMs and XBOM Manager: Basic Concepts</vt:lpstr>
      <vt:lpstr>BOMs and XBOM Manager: Features of the XBOM Manager</vt:lpstr>
      <vt:lpstr>Table of Contents</vt:lpstr>
      <vt:lpstr>Variant Management: Basic Concepts</vt:lpstr>
      <vt:lpstr>Variant Management: Variability Model</vt:lpstr>
      <vt:lpstr>Variant Management: MaxBOM Editor</vt:lpstr>
      <vt:lpstr>Variant Management: Variant Editor</vt:lpstr>
      <vt:lpstr>Table of Contents</vt:lpstr>
      <vt:lpstr>Requirements Management: Basic Concepts</vt:lpstr>
      <vt:lpstr>Requirements Management: Baselining</vt:lpstr>
      <vt:lpstr>Slides Mayuresh V&amp;V</vt:lpstr>
      <vt:lpstr>Table of Contents</vt:lpstr>
      <vt:lpstr>Workflows: Basic Concepts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Patrick Simon</dc:creator>
  <cp:lastModifiedBy>Patrick Simon</cp:lastModifiedBy>
  <cp:revision>21</cp:revision>
  <cp:lastPrinted>2017-05-30T10:00:49Z</cp:lastPrinted>
  <dcterms:created xsi:type="dcterms:W3CDTF">2021-05-31T14:35:25Z</dcterms:created>
  <dcterms:modified xsi:type="dcterms:W3CDTF">2022-08-03T10:00:28Z</dcterms:modified>
</cp:coreProperties>
</file>